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4"/>
  </p:sldMasterIdLst>
  <p:notesMasterIdLst>
    <p:notesMasterId r:id="rId29"/>
  </p:notesMasterIdLst>
  <p:sldIdLst>
    <p:sldId id="259" r:id="rId5"/>
    <p:sldId id="296" r:id="rId6"/>
    <p:sldId id="341" r:id="rId7"/>
    <p:sldId id="361" r:id="rId8"/>
    <p:sldId id="362" r:id="rId9"/>
    <p:sldId id="363" r:id="rId10"/>
    <p:sldId id="364" r:id="rId11"/>
    <p:sldId id="365" r:id="rId12"/>
    <p:sldId id="366" r:id="rId13"/>
    <p:sldId id="367" r:id="rId14"/>
    <p:sldId id="369" r:id="rId15"/>
    <p:sldId id="370" r:id="rId16"/>
    <p:sldId id="371" r:id="rId17"/>
    <p:sldId id="368" r:id="rId18"/>
    <p:sldId id="372" r:id="rId19"/>
    <p:sldId id="373" r:id="rId20"/>
    <p:sldId id="374" r:id="rId21"/>
    <p:sldId id="378" r:id="rId22"/>
    <p:sldId id="377" r:id="rId23"/>
    <p:sldId id="376" r:id="rId24"/>
    <p:sldId id="380" r:id="rId25"/>
    <p:sldId id="381" r:id="rId26"/>
    <p:sldId id="382" r:id="rId27"/>
    <p:sldId id="37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9"/>
    <a:srgbClr val="84BD00"/>
    <a:srgbClr val="449DDC"/>
    <a:srgbClr val="D39922"/>
    <a:srgbClr val="FFC41D"/>
    <a:srgbClr val="27C6B3"/>
    <a:srgbClr val="4094D1"/>
    <a:srgbClr val="3F9ED8"/>
    <a:srgbClr val="3C96D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62"/>
    <p:restoredTop sz="85183"/>
  </p:normalViewPr>
  <p:slideViewPr>
    <p:cSldViewPr snapToGrid="0" snapToObjects="1">
      <p:cViewPr varScale="1">
        <p:scale>
          <a:sx n="100" d="100"/>
          <a:sy n="100" d="100"/>
        </p:scale>
        <p:origin x="2016" y="168"/>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11/11/2020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IWOuoaAtXG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2m1xenQf3mk&amp;pbjreload=10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Tell the class that you are about to read a book called </a:t>
            </a:r>
            <a:r>
              <a:rPr lang="en-US" sz="1200" i="1" kern="1200" dirty="0">
                <a:solidFill>
                  <a:schemeClr val="tx1"/>
                </a:solidFill>
                <a:effectLst/>
                <a:latin typeface="+mn-lt"/>
                <a:ea typeface="+mn-ea"/>
                <a:cs typeface="+mn-cs"/>
              </a:rPr>
              <a:t>We’re All Wonders,</a:t>
            </a:r>
            <a:r>
              <a:rPr lang="en-US" sz="1200" kern="1200" dirty="0">
                <a:solidFill>
                  <a:schemeClr val="tx1"/>
                </a:solidFill>
                <a:effectLst/>
                <a:latin typeface="+mn-lt"/>
                <a:ea typeface="+mn-ea"/>
                <a:cs typeface="+mn-cs"/>
              </a:rPr>
              <a:t> by R.J. Palacio. </a:t>
            </a:r>
          </a:p>
          <a:p>
            <a:pPr lvl="0"/>
            <a:r>
              <a:rPr lang="en-US" sz="1200" kern="1200" dirty="0">
                <a:solidFill>
                  <a:schemeClr val="tx1"/>
                </a:solidFill>
                <a:effectLst/>
                <a:latin typeface="+mn-lt"/>
                <a:ea typeface="+mn-ea"/>
                <a:cs typeface="+mn-cs"/>
              </a:rPr>
              <a:t>As you read, ask students to consider: Is everyone unique? </a:t>
            </a:r>
          </a:p>
          <a:p>
            <a:r>
              <a:rPr lang="en-US" sz="1200" kern="1200" dirty="0">
                <a:solidFill>
                  <a:schemeClr val="tx1"/>
                </a:solidFill>
                <a:effectLst/>
                <a:latin typeface="+mn-lt"/>
                <a:ea typeface="+mn-ea"/>
                <a:cs typeface="+mn-cs"/>
              </a:rPr>
              <a:t>Read the story or play a version of the</a:t>
            </a:r>
            <a:r>
              <a:rPr lang="en-US" dirty="0">
                <a:effectLst/>
              </a:rPr>
              <a:t> </a:t>
            </a:r>
            <a:r>
              <a:rPr lang="en-US" sz="1200" u="sng" kern="1200" dirty="0">
                <a:solidFill>
                  <a:schemeClr val="tx1"/>
                </a:solidFill>
                <a:effectLst/>
                <a:latin typeface="+mn-lt"/>
                <a:ea typeface="+mn-ea"/>
                <a:cs typeface="+mn-cs"/>
                <a:hlinkClick r:id="rId3"/>
              </a:rPr>
              <a:t>video read-aloud</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When the story is complete, discuss:</a:t>
            </a:r>
          </a:p>
          <a:p>
            <a:pPr lvl="1"/>
            <a:r>
              <a:rPr lang="en-US" sz="1200" kern="1200" dirty="0">
                <a:solidFill>
                  <a:schemeClr val="tx1"/>
                </a:solidFill>
                <a:effectLst/>
                <a:latin typeface="+mn-lt"/>
                <a:ea typeface="+mn-ea"/>
                <a:cs typeface="+mn-cs"/>
              </a:rPr>
              <a:t>How was Auggie, the main character, unique?</a:t>
            </a:r>
          </a:p>
          <a:p>
            <a:pPr lvl="1"/>
            <a:r>
              <a:rPr lang="en-US" sz="1200" kern="1200" dirty="0">
                <a:solidFill>
                  <a:schemeClr val="tx1"/>
                </a:solidFill>
                <a:effectLst/>
                <a:latin typeface="+mn-lt"/>
                <a:ea typeface="+mn-ea"/>
                <a:cs typeface="+mn-cs"/>
              </a:rPr>
              <a:t>How were the other people in the book unique?</a:t>
            </a:r>
          </a:p>
          <a:p>
            <a:pPr lvl="1"/>
            <a:r>
              <a:rPr lang="en-US" sz="1200" kern="1200" dirty="0">
                <a:solidFill>
                  <a:schemeClr val="tx1"/>
                </a:solidFill>
                <a:effectLst/>
                <a:latin typeface="+mn-lt"/>
                <a:ea typeface="+mn-ea"/>
                <a:cs typeface="+mn-cs"/>
              </a:rPr>
              <a:t>Why is it not okay to make someone feel bad for being unique?</a:t>
            </a:r>
          </a:p>
          <a:p>
            <a:pPr lvl="0"/>
            <a:r>
              <a:rPr lang="en-US" sz="1200" kern="1200" dirty="0">
                <a:solidFill>
                  <a:schemeClr val="tx1"/>
                </a:solidFill>
                <a:effectLst/>
                <a:latin typeface="+mn-lt"/>
                <a:ea typeface="+mn-ea"/>
                <a:cs typeface="+mn-cs"/>
              </a:rPr>
              <a:t>Click twice, and be sure to explain that everyone is unique in different ways! It is never okay to make someone feel bad for their differences.</a:t>
            </a:r>
          </a:p>
          <a:p>
            <a:pPr lvl="0"/>
            <a:r>
              <a:rPr lang="en-US" sz="1200" kern="1200" dirty="0">
                <a:solidFill>
                  <a:schemeClr val="tx1"/>
                </a:solidFill>
                <a:effectLst/>
                <a:latin typeface="+mn-lt"/>
                <a:ea typeface="+mn-ea"/>
                <a:cs typeface="+mn-cs"/>
              </a:rPr>
              <a:t>Sometimes, it can be hard to understand people who are different from us—but that just means we need to learn more about them!</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114786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Tell students that one way to better understand others is to try to put ourselves in their shoes. </a:t>
            </a:r>
          </a:p>
          <a:p>
            <a:pPr lvl="0"/>
            <a:r>
              <a:rPr lang="en-US" sz="1200" kern="1200" dirty="0">
                <a:solidFill>
                  <a:schemeClr val="tx1"/>
                </a:solidFill>
                <a:effectLst/>
                <a:latin typeface="+mn-lt"/>
                <a:ea typeface="+mn-ea"/>
                <a:cs typeface="+mn-cs"/>
              </a:rPr>
              <a:t>Review and/or explain that when you think about what someone else is seeing, thinking, and feeling, you are putting yourself into someone else’s shoes! </a:t>
            </a:r>
          </a:p>
          <a:p>
            <a:pPr lvl="0"/>
            <a:r>
              <a:rPr lang="en-US" sz="1200" kern="1200" dirty="0">
                <a:solidFill>
                  <a:schemeClr val="tx1"/>
                </a:solidFill>
                <a:effectLst/>
                <a:latin typeface="+mn-lt"/>
                <a:ea typeface="+mn-ea"/>
                <a:cs typeface="+mn-cs"/>
              </a:rPr>
              <a:t>Distribute one </a:t>
            </a:r>
            <a:r>
              <a:rPr lang="en-US" sz="1200" b="0" i="0" kern="1200" dirty="0">
                <a:solidFill>
                  <a:schemeClr val="tx1"/>
                </a:solidFill>
                <a:effectLst/>
                <a:latin typeface="+mn-lt"/>
                <a:ea typeface="+mn-ea"/>
                <a:cs typeface="+mn-cs"/>
              </a:rPr>
              <a:t>Handout 3: Shoe Prints </a:t>
            </a:r>
            <a:r>
              <a:rPr lang="en-US" sz="1200" kern="1200" dirty="0">
                <a:solidFill>
                  <a:schemeClr val="tx1"/>
                </a:solidFill>
                <a:effectLst/>
                <a:latin typeface="+mn-lt"/>
                <a:ea typeface="+mn-ea"/>
                <a:cs typeface="+mn-cs"/>
              </a:rPr>
              <a:t>to each student. </a:t>
            </a:r>
          </a:p>
          <a:p>
            <a:pPr lvl="0"/>
            <a:r>
              <a:rPr lang="en-US" sz="1200" kern="1200" dirty="0">
                <a:solidFill>
                  <a:schemeClr val="tx1"/>
                </a:solidFill>
                <a:effectLst/>
                <a:latin typeface="+mn-lt"/>
                <a:ea typeface="+mn-ea"/>
                <a:cs typeface="+mn-cs"/>
              </a:rPr>
              <a:t>Then ask students to stand, and pair students with each other.</a:t>
            </a:r>
          </a:p>
          <a:p>
            <a:pPr lvl="0"/>
            <a:r>
              <a:rPr lang="en-US" sz="1200" kern="1200" dirty="0">
                <a:solidFill>
                  <a:schemeClr val="tx1"/>
                </a:solidFill>
                <a:effectLst/>
                <a:latin typeface="+mn-lt"/>
                <a:ea typeface="+mn-ea"/>
                <a:cs typeface="+mn-cs"/>
              </a:rPr>
              <a:t>Instruct students to stand facing their new partners. </a:t>
            </a:r>
          </a:p>
          <a:p>
            <a:pPr lvl="0"/>
            <a:r>
              <a:rPr lang="en-US" sz="1200" kern="1200" dirty="0">
                <a:solidFill>
                  <a:schemeClr val="tx1"/>
                </a:solidFill>
                <a:effectLst/>
                <a:latin typeface="+mn-lt"/>
                <a:ea typeface="+mn-ea"/>
                <a:cs typeface="+mn-cs"/>
              </a:rPr>
              <a:t>Instruct each student to place their handout on the floor in front of them, and stand on top of the handout’s shoe prints.  </a:t>
            </a:r>
          </a:p>
          <a:p>
            <a:pPr lvl="0"/>
            <a:r>
              <a:rPr lang="en-US" sz="1200" kern="1200" dirty="0">
                <a:solidFill>
                  <a:schemeClr val="tx1"/>
                </a:solidFill>
                <a:effectLst/>
                <a:latin typeface="+mn-lt"/>
                <a:ea typeface="+mn-ea"/>
                <a:cs typeface="+mn-cs"/>
              </a:rPr>
              <a:t>Click to project a scenario on the board, and ask students to consider how they would feel in this situation:</a:t>
            </a:r>
          </a:p>
          <a:p>
            <a:pPr lvl="1"/>
            <a:r>
              <a:rPr lang="en-US" sz="1200" kern="1200" dirty="0">
                <a:solidFill>
                  <a:schemeClr val="tx1"/>
                </a:solidFill>
                <a:effectLst/>
                <a:latin typeface="+mn-lt"/>
                <a:ea typeface="+mn-ea"/>
                <a:cs typeface="+mn-cs"/>
              </a:rPr>
              <a:t>You usually play with your best friend at recess, but he is out sick. Thankfully, you have lots of other friends in your class. </a:t>
            </a:r>
          </a:p>
          <a:p>
            <a:pPr lvl="0"/>
            <a:r>
              <a:rPr lang="en-US" sz="1200" kern="1200" dirty="0">
                <a:solidFill>
                  <a:schemeClr val="tx1"/>
                </a:solidFill>
                <a:effectLst/>
                <a:latin typeface="+mn-lt"/>
                <a:ea typeface="+mn-ea"/>
                <a:cs typeface="+mn-cs"/>
              </a:rPr>
              <a:t>Encourage students to tell their partner what they may think or feel if they were in this situation.</a:t>
            </a:r>
          </a:p>
          <a:p>
            <a:pPr lvl="0"/>
            <a:r>
              <a:rPr lang="en-US" sz="1200" kern="1200" dirty="0">
                <a:solidFill>
                  <a:schemeClr val="tx1"/>
                </a:solidFill>
                <a:effectLst/>
                <a:latin typeface="+mn-lt"/>
                <a:ea typeface="+mn-ea"/>
                <a:cs typeface="+mn-cs"/>
              </a:rPr>
              <a:t>Instruct students to swap sides with their partner, so they are now standing on their partner’s shoe prints.</a:t>
            </a:r>
          </a:p>
          <a:p>
            <a:pPr lvl="0"/>
            <a:r>
              <a:rPr lang="en-US" sz="1200" kern="1200" dirty="0">
                <a:solidFill>
                  <a:schemeClr val="tx1"/>
                </a:solidFill>
                <a:effectLst/>
                <a:latin typeface="+mn-lt"/>
                <a:ea typeface="+mn-ea"/>
                <a:cs typeface="+mn-cs"/>
              </a:rPr>
              <a:t>Click to project the next scenario, and explain that students should now pretend they are in someone else’s shoes. Then read:</a:t>
            </a:r>
          </a:p>
          <a:p>
            <a:pPr lvl="1"/>
            <a:r>
              <a:rPr lang="en-US" sz="1200" kern="1200" dirty="0">
                <a:solidFill>
                  <a:schemeClr val="tx1"/>
                </a:solidFill>
                <a:effectLst/>
                <a:latin typeface="+mn-lt"/>
                <a:ea typeface="+mn-ea"/>
                <a:cs typeface="+mn-cs"/>
              </a:rPr>
              <a:t>You usually play with your best friend at recess, but he is out sick. You don’t have any other friends in your class. </a:t>
            </a:r>
          </a:p>
          <a:p>
            <a:pPr lvl="0"/>
            <a:r>
              <a:rPr lang="en-US" sz="1200" kern="1200" dirty="0">
                <a:solidFill>
                  <a:schemeClr val="tx1"/>
                </a:solidFill>
                <a:effectLst/>
                <a:latin typeface="+mn-lt"/>
                <a:ea typeface="+mn-ea"/>
                <a:cs typeface="+mn-cs"/>
              </a:rPr>
              <a:t>Again, encourage students to tell their partner what they may think or feel in this situation.</a:t>
            </a:r>
          </a:p>
          <a:p>
            <a:pPr lvl="0"/>
            <a:r>
              <a:rPr lang="en-US" sz="1200" kern="1200" dirty="0">
                <a:solidFill>
                  <a:schemeClr val="tx1"/>
                </a:solidFill>
                <a:effectLst/>
                <a:latin typeface="+mn-lt"/>
                <a:ea typeface="+mn-ea"/>
                <a:cs typeface="+mn-cs"/>
              </a:rPr>
              <a:t>Collect </a:t>
            </a:r>
            <a:r>
              <a:rPr lang="en-US" sz="1200" b="1" i="1" kern="1200" dirty="0">
                <a:solidFill>
                  <a:schemeClr val="tx1"/>
                </a:solidFill>
                <a:effectLst/>
                <a:latin typeface="+mn-lt"/>
                <a:ea typeface="+mn-ea"/>
                <a:cs typeface="+mn-cs"/>
              </a:rPr>
              <a:t>Handout 3</a:t>
            </a:r>
            <a:r>
              <a:rPr lang="en-US" sz="1200" kern="1200" dirty="0">
                <a:solidFill>
                  <a:schemeClr val="tx1"/>
                </a:solidFill>
                <a:effectLst/>
                <a:latin typeface="+mn-lt"/>
                <a:ea typeface="+mn-ea"/>
                <a:cs typeface="+mn-cs"/>
              </a:rPr>
              <a:t> and ask students to rejoin the circle or semi-circle.</a:t>
            </a:r>
          </a:p>
          <a:p>
            <a:pPr lvl="0"/>
            <a:r>
              <a:rPr lang="en-US" sz="1200" kern="1200" dirty="0">
                <a:solidFill>
                  <a:schemeClr val="tx1"/>
                </a:solidFill>
                <a:effectLst/>
                <a:latin typeface="+mn-lt"/>
                <a:ea typeface="+mn-ea"/>
                <a:cs typeface="+mn-cs"/>
              </a:rPr>
              <a:t>Say: “You just pretended to stand in two different pairs of shoes. When your friend was out sick, did you feel the same in both pairs of shoes? Why or why not?”</a:t>
            </a:r>
          </a:p>
          <a:p>
            <a:pPr lvl="0"/>
            <a:r>
              <a:rPr lang="en-US" sz="1200" kern="1200" dirty="0">
                <a:solidFill>
                  <a:schemeClr val="tx1"/>
                </a:solidFill>
                <a:effectLst/>
                <a:latin typeface="+mn-lt"/>
                <a:ea typeface="+mn-ea"/>
                <a:cs typeface="+mn-cs"/>
              </a:rPr>
              <a:t>Explain that standing in someone else’s shoes can be very different from standing in your own—even if it looks similar on the outside.</a:t>
            </a:r>
          </a:p>
          <a:p>
            <a:pPr lvl="0"/>
            <a:r>
              <a:rPr lang="en-US" sz="1200" kern="1200" dirty="0">
                <a:solidFill>
                  <a:schemeClr val="tx1"/>
                </a:solidFill>
                <a:effectLst/>
                <a:latin typeface="+mn-lt"/>
                <a:ea typeface="+mn-ea"/>
                <a:cs typeface="+mn-cs"/>
              </a:rPr>
              <a:t>For this reason, it is important to do our best to understand what other people are going through. When we are mindful of everyone’s feelings, we can be as supportive and kind as possible!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82539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Review and/or explain that each letter in the acronym SHOES can help us understand what someone else is seeing, thinking, and feeling. We can even use it to better understand ourselves!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If students already completed the </a:t>
            </a:r>
            <a:r>
              <a:rPr lang="en-US" sz="1200" i="1" kern="1200" dirty="0">
                <a:solidFill>
                  <a:schemeClr val="tx1"/>
                </a:solidFill>
                <a:effectLst/>
                <a:latin typeface="+mn-lt"/>
                <a:ea typeface="+mn-ea"/>
                <a:cs typeface="+mn-cs"/>
              </a:rPr>
              <a:t>K-2 Time to Create</a:t>
            </a:r>
            <a:r>
              <a:rPr lang="en-US" sz="1200" kern="1200" dirty="0">
                <a:solidFill>
                  <a:schemeClr val="tx1"/>
                </a:solidFill>
                <a:effectLst/>
                <a:latin typeface="+mn-lt"/>
                <a:ea typeface="+mn-ea"/>
                <a:cs typeface="+mn-cs"/>
              </a:rPr>
              <a:t> digital lesson bundle, they should remember the SHOES acronym. Regardless, the following activity will help them take a deeper dive into this subject.</a:t>
            </a:r>
          </a:p>
          <a:p>
            <a:pPr lvl="0"/>
            <a:r>
              <a:rPr lang="en-US" sz="1200" kern="1200" dirty="0">
                <a:solidFill>
                  <a:schemeClr val="tx1"/>
                </a:solidFill>
                <a:effectLst/>
                <a:latin typeface="+mn-lt"/>
                <a:ea typeface="+mn-ea"/>
                <a:cs typeface="+mn-cs"/>
              </a:rPr>
              <a:t>Click once to fill in the final S with </a:t>
            </a:r>
            <a:r>
              <a:rPr lang="en-US" sz="1200" i="1" kern="1200" dirty="0">
                <a:solidFill>
                  <a:schemeClr val="tx1"/>
                </a:solidFill>
                <a:effectLst/>
                <a:latin typeface="+mn-lt"/>
                <a:ea typeface="+mn-ea"/>
                <a:cs typeface="+mn-cs"/>
              </a:rPr>
              <a:t>Surroundings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Remind students that </a:t>
            </a:r>
            <a:r>
              <a:rPr lang="en-US" sz="1200" i="1" kern="1200" dirty="0">
                <a:solidFill>
                  <a:schemeClr val="tx1"/>
                </a:solidFill>
                <a:effectLst/>
                <a:latin typeface="+mn-lt"/>
                <a:ea typeface="+mn-ea"/>
                <a:cs typeface="+mn-cs"/>
              </a:rPr>
              <a:t>Surroundings</a:t>
            </a:r>
            <a:r>
              <a:rPr lang="en-US" sz="1200" kern="1200" dirty="0">
                <a:solidFill>
                  <a:schemeClr val="tx1"/>
                </a:solidFill>
                <a:effectLst/>
                <a:latin typeface="+mn-lt"/>
                <a:ea typeface="+mn-ea"/>
                <a:cs typeface="+mn-cs"/>
              </a:rPr>
              <a:t> means where they are and who they are with.</a:t>
            </a:r>
          </a:p>
          <a:p>
            <a:pPr lvl="0"/>
            <a:r>
              <a:rPr lang="en-US" sz="1200" kern="1200" dirty="0">
                <a:solidFill>
                  <a:schemeClr val="tx1"/>
                </a:solidFill>
                <a:effectLst/>
                <a:latin typeface="+mn-lt"/>
                <a:ea typeface="+mn-ea"/>
                <a:cs typeface="+mn-cs"/>
              </a:rPr>
              <a:t>Ask the class to pretend that they are at an amusement park with their friend’s family, and they are in line to go on the biggest roller coaster they have ever seen. It even goes upside down!</a:t>
            </a:r>
          </a:p>
          <a:p>
            <a:pPr lvl="0"/>
            <a:r>
              <a:rPr lang="en-US" sz="1200" kern="1200" dirty="0">
                <a:solidFill>
                  <a:schemeClr val="tx1"/>
                </a:solidFill>
                <a:effectLst/>
                <a:latin typeface="+mn-lt"/>
                <a:ea typeface="+mn-ea"/>
                <a:cs typeface="+mn-cs"/>
              </a:rPr>
              <a:t>Ask students to close their eyes and focus on how they may feel in these surroundings.</a:t>
            </a:r>
          </a:p>
          <a:p>
            <a:pPr lvl="0"/>
            <a:r>
              <a:rPr lang="en-US" sz="1200" kern="1200" dirty="0">
                <a:solidFill>
                  <a:schemeClr val="tx1"/>
                </a:solidFill>
                <a:effectLst/>
                <a:latin typeface="+mn-lt"/>
                <a:ea typeface="+mn-ea"/>
                <a:cs typeface="+mn-cs"/>
              </a:rPr>
              <a:t>Click </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ask: How might your voice sound? </a:t>
            </a:r>
          </a:p>
          <a:p>
            <a:pPr lvl="1"/>
            <a:r>
              <a:rPr lang="en-US" sz="1200" kern="1200" dirty="0">
                <a:solidFill>
                  <a:schemeClr val="tx1"/>
                </a:solidFill>
                <a:effectLst/>
                <a:latin typeface="+mn-lt"/>
                <a:ea typeface="+mn-ea"/>
                <a:cs typeface="+mn-cs"/>
              </a:rPr>
              <a:t>Explain that hearing the sound of our own voice or listening to the sound of someone else’s voice can help us understand how that person is feeling. </a:t>
            </a:r>
          </a:p>
          <a:p>
            <a:pPr lvl="1"/>
            <a:r>
              <a:rPr lang="en-US" sz="1200" kern="1200" dirty="0">
                <a:solidFill>
                  <a:schemeClr val="tx1"/>
                </a:solidFill>
                <a:effectLst/>
                <a:latin typeface="+mn-lt"/>
                <a:ea typeface="+mn-ea"/>
                <a:cs typeface="+mn-cs"/>
              </a:rPr>
              <a:t>With their eyes still closed, ask students to raise their hand if they would like to demonstrate how their voices might sound as they wait in line.</a:t>
            </a:r>
          </a:p>
          <a:p>
            <a:pPr lvl="1"/>
            <a:r>
              <a:rPr lang="en-US" sz="1200" kern="1200" dirty="0">
                <a:solidFill>
                  <a:schemeClr val="tx1"/>
                </a:solidFill>
                <a:effectLst/>
                <a:latin typeface="+mn-lt"/>
                <a:ea typeface="+mn-ea"/>
                <a:cs typeface="+mn-cs"/>
              </a:rPr>
              <a:t>Call on a few students to share.</a:t>
            </a:r>
          </a:p>
          <a:p>
            <a:pPr lvl="0"/>
            <a:r>
              <a:rPr lang="en-US" sz="1200" kern="1200" dirty="0">
                <a:solidFill>
                  <a:schemeClr val="tx1"/>
                </a:solidFill>
                <a:effectLst/>
                <a:latin typeface="+mn-lt"/>
                <a:ea typeface="+mn-ea"/>
                <a:cs typeface="+mn-cs"/>
              </a:rPr>
              <a:t>Click and ask: How would you act? </a:t>
            </a:r>
          </a:p>
          <a:p>
            <a:pPr lvl="1"/>
            <a:r>
              <a:rPr lang="en-US" sz="1200" kern="1200" dirty="0">
                <a:solidFill>
                  <a:schemeClr val="tx1"/>
                </a:solidFill>
                <a:effectLst/>
                <a:latin typeface="+mn-lt"/>
                <a:ea typeface="+mn-ea"/>
                <a:cs typeface="+mn-cs"/>
              </a:rPr>
              <a:t>Explain that what you do with your arms, your hands, your legs, or your feet can give clues about your feelings.</a:t>
            </a:r>
          </a:p>
          <a:p>
            <a:pPr lvl="1"/>
            <a:r>
              <a:rPr lang="en-US" sz="1200" kern="1200" dirty="0">
                <a:solidFill>
                  <a:schemeClr val="tx1"/>
                </a:solidFill>
                <a:effectLst/>
                <a:latin typeface="+mn-lt"/>
                <a:ea typeface="+mn-ea"/>
                <a:cs typeface="+mn-cs"/>
              </a:rPr>
              <a:t>With their eyes still closed, ask students to demonstrate what they would be doing with their bodies if they were waiting in line.</a:t>
            </a:r>
          </a:p>
          <a:p>
            <a:pPr lvl="0"/>
            <a:r>
              <a:rPr lang="en-US" sz="1200" kern="1200" dirty="0">
                <a:solidFill>
                  <a:schemeClr val="tx1"/>
                </a:solidFill>
                <a:effectLst/>
                <a:latin typeface="+mn-lt"/>
                <a:ea typeface="+mn-ea"/>
                <a:cs typeface="+mn-cs"/>
              </a:rPr>
              <a:t>Click again and follow up with: What would your outer appearance look like? In other words: What would you look like on the outside?</a:t>
            </a:r>
          </a:p>
          <a:p>
            <a:pPr lvl="1"/>
            <a:r>
              <a:rPr lang="en-US" sz="1200" kern="1200" dirty="0">
                <a:solidFill>
                  <a:schemeClr val="tx1"/>
                </a:solidFill>
                <a:effectLst/>
                <a:latin typeface="+mn-lt"/>
                <a:ea typeface="+mn-ea"/>
                <a:cs typeface="+mn-cs"/>
              </a:rPr>
              <a:t>Explain that there are certain clues in a person’s outer appearance that can help us understand how they feel on the inside. </a:t>
            </a:r>
          </a:p>
          <a:p>
            <a:pPr lvl="1"/>
            <a:r>
              <a:rPr lang="en-US" sz="1200" kern="1200" dirty="0">
                <a:solidFill>
                  <a:schemeClr val="tx1"/>
                </a:solidFill>
                <a:effectLst/>
                <a:latin typeface="+mn-lt"/>
                <a:ea typeface="+mn-ea"/>
                <a:cs typeface="+mn-cs"/>
              </a:rPr>
              <a:t>Ask students to quietly picture how they would look as they waited for the roller coaster. Would they be turning red, shaking, standing very still, or maybe even sweating?</a:t>
            </a:r>
          </a:p>
          <a:p>
            <a:pPr lvl="0"/>
            <a:r>
              <a:rPr lang="en-US" sz="1200" kern="1200" dirty="0">
                <a:solidFill>
                  <a:schemeClr val="tx1"/>
                </a:solidFill>
                <a:effectLst/>
                <a:latin typeface="+mn-lt"/>
                <a:ea typeface="+mn-ea"/>
                <a:cs typeface="+mn-cs"/>
              </a:rPr>
              <a:t>Finally click and ask: What might your face look like? </a:t>
            </a:r>
          </a:p>
          <a:p>
            <a:pPr lvl="1"/>
            <a:r>
              <a:rPr lang="en-US" sz="1200" kern="1200" dirty="0">
                <a:solidFill>
                  <a:schemeClr val="tx1"/>
                </a:solidFill>
                <a:effectLst/>
                <a:latin typeface="+mn-lt"/>
                <a:ea typeface="+mn-ea"/>
                <a:cs typeface="+mn-cs"/>
              </a:rPr>
              <a:t>This time, ask students to open their eyes and show you how their eyebrows, eyes, and mouth may look as they waited in line for the upside-down roller coaster.</a:t>
            </a:r>
          </a:p>
          <a:p>
            <a:pPr lvl="0"/>
            <a:r>
              <a:rPr lang="en-US" sz="1200" kern="1200" dirty="0">
                <a:solidFill>
                  <a:schemeClr val="tx1"/>
                </a:solidFill>
                <a:effectLst/>
                <a:latin typeface="+mn-lt"/>
                <a:ea typeface="+mn-ea"/>
                <a:cs typeface="+mn-cs"/>
              </a:rPr>
              <a:t>Ask students to return their faces to normal.</a:t>
            </a:r>
          </a:p>
          <a:p>
            <a:pPr lvl="0"/>
            <a:r>
              <a:rPr lang="en-US" sz="1200" kern="1200" dirty="0">
                <a:solidFill>
                  <a:schemeClr val="tx1"/>
                </a:solidFill>
                <a:effectLst/>
                <a:latin typeface="+mn-lt"/>
                <a:ea typeface="+mn-ea"/>
                <a:cs typeface="+mn-cs"/>
              </a:rPr>
              <a:t>Point to the completed SHOES acronym on the slide and congratulate the class on doing a great job demonstrating what it would be like to wait for this upside-down roller coaster in their own shoes.</a:t>
            </a:r>
          </a:p>
          <a:p>
            <a:pPr lvl="0"/>
            <a:r>
              <a:rPr lang="en-US" sz="1200" kern="1200" dirty="0">
                <a:solidFill>
                  <a:schemeClr val="tx1"/>
                </a:solidFill>
                <a:effectLst/>
                <a:latin typeface="+mn-lt"/>
                <a:ea typeface="+mn-ea"/>
                <a:cs typeface="+mn-cs"/>
              </a:rPr>
              <a:t>Explain that when we are mindful of what it feels like to be in our own shoes, it is easier to step into someone else’s shoes and try to understand how they feel!</a:t>
            </a:r>
          </a:p>
          <a:p>
            <a:r>
              <a:rPr lang="en-US" sz="105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Suggest adding which letter fills in for each click, similar to the notes above for “surroundings”</a:t>
            </a:r>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23445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lvl="0"/>
            <a:r>
              <a:rPr lang="en-US" sz="1200" kern="1200" dirty="0">
                <a:solidFill>
                  <a:schemeClr val="tx1"/>
                </a:solidFill>
                <a:effectLst/>
                <a:latin typeface="+mn-lt"/>
                <a:ea typeface="+mn-ea"/>
                <a:cs typeface="+mn-cs"/>
              </a:rPr>
              <a:t>Divide the class into as many groups of three as possible. If there are one or two students remaining, you can add them to existing groups to make a couple groups of four.</a:t>
            </a:r>
          </a:p>
          <a:p>
            <a:pPr lvl="0"/>
            <a:r>
              <a:rPr lang="en-US" sz="1200" kern="1200" dirty="0">
                <a:solidFill>
                  <a:schemeClr val="tx1"/>
                </a:solidFill>
                <a:effectLst/>
                <a:latin typeface="+mn-lt"/>
                <a:ea typeface="+mn-ea"/>
                <a:cs typeface="+mn-cs"/>
              </a:rPr>
              <a:t>Click once and ask groups to imagine that they are now in line together to go on the same big roller coaster. Tell groups to imagine that: </a:t>
            </a:r>
          </a:p>
          <a:p>
            <a:pPr lvl="1"/>
            <a:r>
              <a:rPr lang="en-US" sz="1200" kern="1200" dirty="0">
                <a:solidFill>
                  <a:schemeClr val="tx1"/>
                </a:solidFill>
                <a:effectLst/>
                <a:latin typeface="+mn-lt"/>
                <a:ea typeface="+mn-ea"/>
                <a:cs typeface="+mn-cs"/>
              </a:rPr>
              <a:t>One of you is angry because you don’t want to ride. </a:t>
            </a:r>
          </a:p>
          <a:p>
            <a:pPr lvl="1"/>
            <a:r>
              <a:rPr lang="en-US" sz="1200" kern="1200" dirty="0">
                <a:solidFill>
                  <a:schemeClr val="tx1"/>
                </a:solidFill>
                <a:effectLst/>
                <a:latin typeface="+mn-lt"/>
                <a:ea typeface="+mn-ea"/>
                <a:cs typeface="+mn-cs"/>
              </a:rPr>
              <a:t>One of you is very nervous about going upside down.</a:t>
            </a:r>
          </a:p>
          <a:p>
            <a:pPr lvl="1"/>
            <a:r>
              <a:rPr lang="en-US" sz="1200" kern="1200" dirty="0">
                <a:solidFill>
                  <a:schemeClr val="tx1"/>
                </a:solidFill>
                <a:effectLst/>
                <a:latin typeface="+mn-lt"/>
                <a:ea typeface="+mn-ea"/>
                <a:cs typeface="+mn-cs"/>
              </a:rPr>
              <a:t>One of you is extremely excited because you’ve been hoping to ride a roller coaster for a long time. </a:t>
            </a:r>
          </a:p>
          <a:p>
            <a:pPr lvl="0"/>
            <a:r>
              <a:rPr lang="en-US" sz="1200" kern="1200" dirty="0">
                <a:solidFill>
                  <a:schemeClr val="tx1"/>
                </a:solidFill>
                <a:effectLst/>
                <a:latin typeface="+mn-lt"/>
                <a:ea typeface="+mn-ea"/>
                <a:cs typeface="+mn-cs"/>
              </a:rPr>
              <a:t>Give groups a moment to quietly decide who will be angry, who will be nervous, and who will be excited. Have groups give you a thumbs up once they have decided.</a:t>
            </a:r>
          </a:p>
          <a:p>
            <a:pPr lvl="0"/>
            <a:r>
              <a:rPr lang="en-US" sz="1200" kern="1200" dirty="0">
                <a:solidFill>
                  <a:schemeClr val="tx1"/>
                </a:solidFill>
                <a:effectLst/>
                <a:latin typeface="+mn-lt"/>
                <a:ea typeface="+mn-ea"/>
                <a:cs typeface="+mn-cs"/>
              </a:rPr>
              <a:t>Then distribute one strip from </a:t>
            </a:r>
            <a:r>
              <a:rPr lang="en-US" sz="1200" i="0" kern="1200" dirty="0">
                <a:solidFill>
                  <a:schemeClr val="tx1"/>
                </a:solidFill>
                <a:effectLst/>
                <a:latin typeface="+mn-lt"/>
                <a:ea typeface="+mn-ea"/>
                <a:cs typeface="+mn-cs"/>
              </a:rPr>
              <a:t>Handout 4: SHOES Strips </a:t>
            </a:r>
            <a:r>
              <a:rPr lang="en-US" sz="1200" kern="1200" dirty="0">
                <a:solidFill>
                  <a:schemeClr val="tx1"/>
                </a:solidFill>
                <a:effectLst/>
                <a:latin typeface="+mn-lt"/>
                <a:ea typeface="+mn-ea"/>
                <a:cs typeface="+mn-cs"/>
              </a:rPr>
              <a:t>to every group and read each one aloud as you pass them out. </a:t>
            </a:r>
          </a:p>
          <a:p>
            <a:pPr lvl="0"/>
            <a:r>
              <a:rPr lang="en-US" sz="1200" kern="1200" dirty="0">
                <a:solidFill>
                  <a:schemeClr val="tx1"/>
                </a:solidFill>
                <a:effectLst/>
                <a:latin typeface="+mn-lt"/>
                <a:ea typeface="+mn-ea"/>
                <a:cs typeface="+mn-cs"/>
              </a:rPr>
              <a:t>Explain that as each group pretends that they are waiting in line for the roller coaster, they will focus on the SHOES letter that they just received. They will then act out this SHOES letter so the rest of the class can guess who is angry, nervous, and excited!</a:t>
            </a:r>
          </a:p>
          <a:p>
            <a:pPr lvl="0"/>
            <a:r>
              <a:rPr lang="en-US" sz="1200" kern="1200" dirty="0">
                <a:solidFill>
                  <a:schemeClr val="tx1"/>
                </a:solidFill>
                <a:effectLst/>
                <a:latin typeface="+mn-lt"/>
                <a:ea typeface="+mn-ea"/>
                <a:cs typeface="+mn-cs"/>
              </a:rPr>
              <a:t>Give groups a few minutes to prepare a quick skit.</a:t>
            </a:r>
          </a:p>
          <a:p>
            <a:pPr lvl="0"/>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348866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class together and direct their attention to the SHOES acronym on the board.</a:t>
            </a:r>
          </a:p>
          <a:p>
            <a:pPr lvl="0"/>
            <a:r>
              <a:rPr lang="en-US" sz="1200" kern="1200" dirty="0">
                <a:solidFill>
                  <a:schemeClr val="tx1"/>
                </a:solidFill>
                <a:effectLst/>
                <a:latin typeface="+mn-lt"/>
                <a:ea typeface="+mn-ea"/>
                <a:cs typeface="+mn-cs"/>
              </a:rPr>
              <a:t>Explain that the final S is already filled in because everyone already knows the surroundings: They are in line for a roller coaster at an amusement park, with a few different friends. Being mindful of this surrounding is important, because it will help them understand how everyone is feeling. People may feel very differently, for example, if they were in line at the grocery store!</a:t>
            </a:r>
            <a:r>
              <a:rPr lang="en-US" sz="9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once and distribute the three different emotion cards from Handout 5: In Your SHOES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each student.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Challenge students to be mindful and focus on the skits as they try to figure out which actor is angry, excited, and nervous in each one.</a:t>
            </a:r>
          </a:p>
          <a:p>
            <a:pPr lvl="0"/>
            <a:r>
              <a:rPr lang="en-US" sz="1200" kern="1200" dirty="0">
                <a:solidFill>
                  <a:schemeClr val="tx1"/>
                </a:solidFill>
                <a:effectLst/>
                <a:latin typeface="+mn-lt"/>
                <a:ea typeface="+mn-ea"/>
                <a:cs typeface="+mn-cs"/>
              </a:rPr>
              <a:t>Then click to fill in the first S, and:</a:t>
            </a:r>
          </a:p>
          <a:p>
            <a:pPr lvl="1"/>
            <a:r>
              <a:rPr lang="en-US" sz="1200" kern="1200" dirty="0">
                <a:solidFill>
                  <a:schemeClr val="tx1"/>
                </a:solidFill>
                <a:effectLst/>
                <a:latin typeface="+mn-lt"/>
                <a:ea typeface="+mn-ea"/>
                <a:cs typeface="+mn-cs"/>
              </a:rPr>
              <a:t>Invite groups who focused on </a:t>
            </a:r>
            <a:r>
              <a:rPr lang="en-US" sz="1200" i="1" kern="1200" dirty="0">
                <a:solidFill>
                  <a:schemeClr val="tx1"/>
                </a:solidFill>
                <a:effectLst/>
                <a:latin typeface="+mn-lt"/>
                <a:ea typeface="+mn-ea"/>
                <a:cs typeface="+mn-cs"/>
              </a:rPr>
              <a:t>Sound of Voice</a:t>
            </a:r>
            <a:r>
              <a:rPr lang="en-US" sz="1200" kern="1200" dirty="0">
                <a:solidFill>
                  <a:schemeClr val="tx1"/>
                </a:solidFill>
                <a:effectLst/>
                <a:latin typeface="+mn-lt"/>
                <a:ea typeface="+mn-ea"/>
                <a:cs typeface="+mn-cs"/>
              </a:rPr>
              <a:t> to present their quick skit, and remind the audience members to focus especially on clues from the sound of the actors’ voices as they try to figure out each actor’s emotions.</a:t>
            </a:r>
          </a:p>
          <a:p>
            <a:pPr lvl="1"/>
            <a:r>
              <a:rPr lang="en-US" sz="1200" kern="1200" dirty="0">
                <a:solidFill>
                  <a:schemeClr val="tx1"/>
                </a:solidFill>
                <a:effectLst/>
                <a:latin typeface="+mn-lt"/>
                <a:ea typeface="+mn-ea"/>
                <a:cs typeface="+mn-cs"/>
              </a:rPr>
              <a:t>When each skit is complete, ask the actors to step forward one at a time.</a:t>
            </a:r>
          </a:p>
          <a:p>
            <a:pPr lvl="1"/>
            <a:r>
              <a:rPr lang="en-US" sz="1200" kern="1200" dirty="0">
                <a:solidFill>
                  <a:schemeClr val="tx1"/>
                </a:solidFill>
                <a:effectLst/>
                <a:latin typeface="+mn-lt"/>
                <a:ea typeface="+mn-ea"/>
                <a:cs typeface="+mn-cs"/>
              </a:rPr>
              <a:t>As they do, the audience members should think about the clues they noticed, and hold up the emotion card that matches each actor.</a:t>
            </a:r>
          </a:p>
          <a:p>
            <a:pPr lvl="1"/>
            <a:r>
              <a:rPr lang="en-US" sz="1200" kern="1200" dirty="0">
                <a:solidFill>
                  <a:schemeClr val="tx1"/>
                </a:solidFill>
                <a:effectLst/>
                <a:latin typeface="+mn-lt"/>
                <a:ea typeface="+mn-ea"/>
                <a:cs typeface="+mn-cs"/>
              </a:rPr>
              <a:t>Ask the actors to share their emotion!</a:t>
            </a:r>
          </a:p>
          <a:p>
            <a:pPr lvl="1"/>
            <a:r>
              <a:rPr lang="en-US" sz="1200" kern="1200" dirty="0">
                <a:solidFill>
                  <a:schemeClr val="tx1"/>
                </a:solidFill>
                <a:effectLst/>
                <a:latin typeface="+mn-lt"/>
                <a:ea typeface="+mn-ea"/>
                <a:cs typeface="+mn-cs"/>
              </a:rPr>
              <a:t>If there are any discrepancies between what the students guessed and the emotion they were acting out, discuss why students guessed the emotion they did as well as what the actor intended. </a:t>
            </a:r>
          </a:p>
          <a:p>
            <a:pPr lvl="2"/>
            <a:r>
              <a:rPr lang="en-US" sz="1200" kern="1200" dirty="0">
                <a:solidFill>
                  <a:schemeClr val="tx1"/>
                </a:solidFill>
                <a:effectLst/>
                <a:latin typeface="+mn-lt"/>
                <a:ea typeface="+mn-ea"/>
                <a:cs typeface="+mn-cs"/>
              </a:rPr>
              <a:t>Explain that we are not always perfect when we put ourselves in someone else’s shoes. The important thing is that we do our best to understand.</a:t>
            </a:r>
          </a:p>
          <a:p>
            <a:pPr lvl="0"/>
            <a:r>
              <a:rPr lang="en-US" sz="1200" kern="1200" dirty="0">
                <a:solidFill>
                  <a:schemeClr val="tx1"/>
                </a:solidFill>
                <a:effectLst/>
                <a:latin typeface="+mn-lt"/>
                <a:ea typeface="+mn-ea"/>
                <a:cs typeface="+mn-cs"/>
              </a:rPr>
              <a:t>Click once more each to add the H, O, and E to the slide and continue the same presentation process for each group.</a:t>
            </a:r>
          </a:p>
          <a:p>
            <a:pPr lvl="0"/>
            <a:r>
              <a:rPr lang="en-US" sz="1200" kern="1200" dirty="0">
                <a:solidFill>
                  <a:schemeClr val="tx1"/>
                </a:solidFill>
                <a:effectLst/>
                <a:latin typeface="+mn-lt"/>
                <a:ea typeface="+mn-ea"/>
                <a:cs typeface="+mn-cs"/>
              </a:rPr>
              <a:t>Wrap up by explaining that when we try to put ourselves in someone’s shoes, we may feel like a detective as we look for clues to help us understand how someone else feels. Some parts of collecting these clues is easy, while some parts are harder—so it’s helpful to collect as many clues as possible!</a:t>
            </a:r>
          </a:p>
          <a:p>
            <a:r>
              <a:rPr lang="en-US" sz="105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 does not appear to be filled in on slide 13, it is filled in on slide 11.</a:t>
            </a:r>
          </a:p>
          <a:p>
            <a:pPr lvl="0"/>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372291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Instructors Note:</a:t>
            </a:r>
          </a:p>
          <a:p>
            <a:pPr lvl="0"/>
            <a:r>
              <a:rPr lang="en-US" sz="1200" kern="1200" dirty="0">
                <a:solidFill>
                  <a:schemeClr val="tx1"/>
                </a:solidFill>
                <a:effectLst/>
                <a:latin typeface="+mn-lt"/>
                <a:ea typeface="+mn-ea"/>
                <a:cs typeface="+mn-cs"/>
              </a:rPr>
              <a:t>Tell students that if they continue to practice putting themselves in others’ shoes, it will get easier!</a:t>
            </a:r>
          </a:p>
          <a:p>
            <a:pPr lvl="0"/>
            <a:r>
              <a:rPr lang="en-US" sz="1200" kern="1200" dirty="0">
                <a:solidFill>
                  <a:schemeClr val="tx1"/>
                </a:solidFill>
                <a:effectLst/>
                <a:latin typeface="+mn-lt"/>
                <a:ea typeface="+mn-ea"/>
                <a:cs typeface="+mn-cs"/>
              </a:rPr>
              <a:t>Explain that students will now think about the one letter of SHOES that they seem to find the trickiest and set a goal to help them get better at finding and understanding these clues.</a:t>
            </a:r>
          </a:p>
          <a:p>
            <a:pPr lvl="0"/>
            <a:r>
              <a:rPr lang="en-US" sz="1200" kern="1200" dirty="0">
                <a:solidFill>
                  <a:schemeClr val="tx1"/>
                </a:solidFill>
                <a:effectLst/>
                <a:latin typeface="+mn-lt"/>
                <a:ea typeface="+mn-ea"/>
                <a:cs typeface="+mn-cs"/>
              </a:rPr>
              <a:t>Distribute one Handout 6: My Goal to each student. </a:t>
            </a:r>
          </a:p>
          <a:p>
            <a:pPr lvl="0"/>
            <a:r>
              <a:rPr lang="en-US" sz="1200" kern="1200" dirty="0">
                <a:solidFill>
                  <a:schemeClr val="tx1"/>
                </a:solidFill>
                <a:effectLst/>
                <a:latin typeface="+mn-lt"/>
                <a:ea typeface="+mn-ea"/>
                <a:cs typeface="+mn-cs"/>
              </a:rPr>
              <a:t>Review the text on the top half of the handout, and encourage students to check one SHOES area that they want to improve. </a:t>
            </a:r>
          </a:p>
          <a:p>
            <a:pPr lvl="0"/>
            <a:r>
              <a:rPr lang="en-US" sz="1200" kern="1200" dirty="0">
                <a:solidFill>
                  <a:schemeClr val="tx1"/>
                </a:solidFill>
                <a:effectLst/>
                <a:latin typeface="+mn-lt"/>
                <a:ea typeface="+mn-ea"/>
                <a:cs typeface="+mn-cs"/>
              </a:rPr>
              <a:t>Read the second half of the goal sheet and explain that an easy way they can work on this skill is to be mindful when they are with others. If they are focused on the other person—especially on the sound of their voice, how they act, what they look like, etc.—and don’t let their mind wander, they should be able to pick up more and more clues! </a:t>
            </a:r>
          </a:p>
          <a:p>
            <a:pPr lvl="0"/>
            <a:r>
              <a:rPr lang="en-US" sz="1200" kern="1200" dirty="0">
                <a:solidFill>
                  <a:schemeClr val="tx1"/>
                </a:solidFill>
                <a:effectLst/>
                <a:latin typeface="+mn-lt"/>
                <a:ea typeface="+mn-ea"/>
                <a:cs typeface="+mn-cs"/>
              </a:rPr>
              <a:t>Give students a few minutes to draw what it looks like to be mindful of others in the box provided.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Hint</a:t>
            </a:r>
            <a:r>
              <a:rPr lang="en-US" sz="1200" kern="1200" dirty="0">
                <a:solidFill>
                  <a:schemeClr val="tx1"/>
                </a:solidFill>
                <a:effectLst/>
                <a:latin typeface="+mn-lt"/>
                <a:ea typeface="+mn-ea"/>
                <a:cs typeface="+mn-cs"/>
              </a:rPr>
              <a:t>: Being mindful when you are with others means you are not distracted by other things. You are looking at the person and paying attention to only them!</a:t>
            </a:r>
          </a:p>
          <a:p>
            <a:pPr lvl="0"/>
            <a:r>
              <a:rPr lang="en-US" sz="1200" kern="1200" dirty="0">
                <a:solidFill>
                  <a:schemeClr val="tx1"/>
                </a:solidFill>
                <a:effectLst/>
                <a:latin typeface="+mn-lt"/>
                <a:ea typeface="+mn-ea"/>
                <a:cs typeface="+mn-cs"/>
              </a:rPr>
              <a:t>Regroup and challenge the class to work on their goal for the rest of the day. They should be mindful and practice putting themselves into other people’s shoes whenever possible!</a:t>
            </a:r>
          </a:p>
          <a:p>
            <a:pPr lvl="0"/>
            <a:r>
              <a:rPr lang="en-US" sz="1200" kern="1200" dirty="0">
                <a:solidFill>
                  <a:schemeClr val="tx1"/>
                </a:solidFill>
                <a:effectLst/>
                <a:latin typeface="+mn-lt"/>
                <a:ea typeface="+mn-ea"/>
                <a:cs typeface="+mn-cs"/>
              </a:rPr>
              <a:t>Conclude by reminding the class that if students ever feel overwhelmed, they can take a moment to picture their quiet place. It should then be easier to focus on their goal!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Students will be asked to think about their goal progress at the beginning of next session, so either encourage students to put their goal sheets in a safe place or collect them for safe keeping.</a:t>
            </a: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409325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i="0" kern="1200" dirty="0">
                <a:solidFill>
                  <a:schemeClr val="tx1"/>
                </a:solidFill>
                <a:effectLst/>
                <a:latin typeface="+mn-lt"/>
                <a:ea typeface="+mn-ea"/>
                <a:cs typeface="+mn-cs"/>
              </a:rPr>
              <a:t>Begin the third session by asking students to take out their Handout 6: My Goal sheet (or distribute it back to students). Then encourage the class to sit on the floor in a circle or semicircle and join the students by sitting at their level.</a:t>
            </a:r>
          </a:p>
          <a:p>
            <a:pPr lvl="0"/>
            <a:r>
              <a:rPr lang="en-US" sz="1200" kern="1200" dirty="0">
                <a:solidFill>
                  <a:schemeClr val="tx1"/>
                </a:solidFill>
                <a:effectLst/>
                <a:latin typeface="+mn-lt"/>
                <a:ea typeface="+mn-ea"/>
                <a:cs typeface="+mn-cs"/>
              </a:rPr>
              <a:t>Briefly review the SHOES acronym letter by letter. </a:t>
            </a:r>
          </a:p>
          <a:p>
            <a:pPr lvl="0"/>
            <a:r>
              <a:rPr lang="en-US" sz="1200" kern="1200" dirty="0">
                <a:solidFill>
                  <a:schemeClr val="tx1"/>
                </a:solidFill>
                <a:effectLst/>
                <a:latin typeface="+mn-lt"/>
                <a:ea typeface="+mn-ea"/>
                <a:cs typeface="+mn-cs"/>
              </a:rPr>
              <a:t>As you read each part, ask students to raise their hand if they were working on this letter. Encourage these students to share what they have done since last class session to be more mindful of this part of SHOES. </a:t>
            </a:r>
          </a:p>
          <a:p>
            <a:pPr lvl="0"/>
            <a:r>
              <a:rPr lang="en-US" sz="1200" kern="1200" dirty="0">
                <a:solidFill>
                  <a:schemeClr val="tx1"/>
                </a:solidFill>
                <a:effectLst/>
                <a:latin typeface="+mn-lt"/>
                <a:ea typeface="+mn-ea"/>
                <a:cs typeface="+mn-cs"/>
              </a:rPr>
              <a:t>Once several students have shared, challenge students to continue their hard work!</a:t>
            </a:r>
          </a:p>
          <a:p>
            <a:pPr lvl="0"/>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2788572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Explain that while being able to put ourselves into other people’s shoes is one important way to understand others, there are also other ways to treat others well and with respect.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to project and read the following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students: According to these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what are some other ways that we can treat others well and be a good friend?</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243138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Review and/or explain that one way to treat others well and with respect is to listen. When you listen, you are taking time to understand the other person.</a:t>
            </a:r>
          </a:p>
          <a:p>
            <a:pPr lvl="0"/>
            <a:r>
              <a:rPr lang="en-US" sz="1200" kern="1200" dirty="0">
                <a:solidFill>
                  <a:schemeClr val="tx1"/>
                </a:solidFill>
                <a:effectLst/>
                <a:latin typeface="+mn-lt"/>
                <a:ea typeface="+mn-ea"/>
                <a:cs typeface="+mn-cs"/>
              </a:rPr>
              <a:t>Acknowledge that students already know at least some of the skills they need to be a good listener.</a:t>
            </a:r>
          </a:p>
          <a:p>
            <a:pPr lvl="0"/>
            <a:r>
              <a:rPr lang="en-US" sz="1200" kern="1200" dirty="0">
                <a:solidFill>
                  <a:schemeClr val="tx1"/>
                </a:solidFill>
                <a:effectLst/>
                <a:latin typeface="+mn-lt"/>
                <a:ea typeface="+mn-ea"/>
                <a:cs typeface="+mn-cs"/>
              </a:rPr>
              <a:t>To prove it, ask students to pretend that they’re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listening. What would they look like?</a:t>
            </a:r>
          </a:p>
          <a:p>
            <a:pPr lvl="0"/>
            <a:r>
              <a:rPr lang="en-US" sz="1200" kern="1200" dirty="0">
                <a:solidFill>
                  <a:schemeClr val="tx1"/>
                </a:solidFill>
                <a:effectLst/>
                <a:latin typeface="+mn-lt"/>
                <a:ea typeface="+mn-ea"/>
                <a:cs typeface="+mn-cs"/>
              </a:rPr>
              <a:t>Explain that this is the main difference between hearing and listening. Explain to students that you can hear the sound I’m making when I talk, but if you aren’t focused on what I’m saying then you aren’t really listening. </a:t>
            </a:r>
          </a:p>
          <a:p>
            <a:pPr lvl="0"/>
            <a:r>
              <a:rPr lang="en-US" sz="1200" kern="1200" dirty="0">
                <a:solidFill>
                  <a:schemeClr val="tx1"/>
                </a:solidFill>
                <a:effectLst/>
                <a:latin typeface="+mn-lt"/>
                <a:ea typeface="+mn-ea"/>
                <a:cs typeface="+mn-cs"/>
              </a:rPr>
              <a:t>Explain that an easy way to listen—and show you are listening—is to listen with your whole body. </a:t>
            </a:r>
          </a:p>
          <a:p>
            <a:pPr lvl="0"/>
            <a:r>
              <a:rPr lang="en-US" sz="1200" kern="1200" dirty="0">
                <a:solidFill>
                  <a:schemeClr val="tx1"/>
                </a:solidFill>
                <a:effectLst/>
                <a:latin typeface="+mn-lt"/>
                <a:ea typeface="+mn-ea"/>
                <a:cs typeface="+mn-cs"/>
              </a:rPr>
              <a:t>Click twice to project what whole body listening looks like. </a:t>
            </a:r>
          </a:p>
          <a:p>
            <a:pPr lvl="0"/>
            <a:r>
              <a:rPr lang="en-US" sz="1200" kern="1200" dirty="0">
                <a:solidFill>
                  <a:schemeClr val="tx1"/>
                </a:solidFill>
                <a:effectLst/>
                <a:latin typeface="+mn-lt"/>
                <a:ea typeface="+mn-ea"/>
                <a:cs typeface="+mn-cs"/>
              </a:rPr>
              <a:t>As you explain each part, ask students to shift from their non-listening position to the whole-body listening position being described:</a:t>
            </a:r>
          </a:p>
          <a:p>
            <a:pPr lvl="1"/>
            <a:r>
              <a:rPr lang="en-US" sz="1200" kern="1200" dirty="0">
                <a:solidFill>
                  <a:schemeClr val="tx1"/>
                </a:solidFill>
                <a:effectLst/>
                <a:latin typeface="+mn-lt"/>
                <a:ea typeface="+mn-ea"/>
                <a:cs typeface="+mn-cs"/>
              </a:rPr>
              <a:t>Eyes are looking.</a:t>
            </a:r>
          </a:p>
          <a:p>
            <a:pPr lvl="1"/>
            <a:r>
              <a:rPr lang="en-US" sz="1200" kern="1200" dirty="0">
                <a:solidFill>
                  <a:schemeClr val="tx1"/>
                </a:solidFill>
                <a:effectLst/>
                <a:latin typeface="+mn-lt"/>
                <a:ea typeface="+mn-ea"/>
                <a:cs typeface="+mn-cs"/>
              </a:rPr>
              <a:t>Ears are listening.</a:t>
            </a:r>
          </a:p>
          <a:p>
            <a:pPr lvl="1"/>
            <a:r>
              <a:rPr lang="en-US" sz="1200" kern="1200" dirty="0">
                <a:solidFill>
                  <a:schemeClr val="tx1"/>
                </a:solidFill>
                <a:effectLst/>
                <a:latin typeface="+mn-lt"/>
                <a:ea typeface="+mn-ea"/>
                <a:cs typeface="+mn-cs"/>
              </a:rPr>
              <a:t>Mouth is quiet.</a:t>
            </a:r>
          </a:p>
          <a:p>
            <a:pPr lvl="1"/>
            <a:r>
              <a:rPr lang="en-US" sz="1200" kern="1200" dirty="0">
                <a:solidFill>
                  <a:schemeClr val="tx1"/>
                </a:solidFill>
                <a:effectLst/>
                <a:latin typeface="+mn-lt"/>
                <a:ea typeface="+mn-ea"/>
                <a:cs typeface="+mn-cs"/>
              </a:rPr>
              <a:t>Brain is thinking.</a:t>
            </a:r>
          </a:p>
          <a:p>
            <a:pPr lvl="1"/>
            <a:r>
              <a:rPr lang="en-US" sz="1200" kern="1200" dirty="0">
                <a:solidFill>
                  <a:schemeClr val="tx1"/>
                </a:solidFill>
                <a:effectLst/>
                <a:latin typeface="+mn-lt"/>
                <a:ea typeface="+mn-ea"/>
                <a:cs typeface="+mn-cs"/>
              </a:rPr>
              <a:t>Voice is off.</a:t>
            </a:r>
          </a:p>
          <a:p>
            <a:pPr lvl="0"/>
            <a:r>
              <a:rPr lang="en-US" sz="1200" kern="1200" dirty="0">
                <a:solidFill>
                  <a:schemeClr val="tx1"/>
                </a:solidFill>
                <a:effectLst/>
                <a:latin typeface="+mn-lt"/>
                <a:ea typeface="+mn-ea"/>
                <a:cs typeface="+mn-cs"/>
              </a:rPr>
              <a:t>Ask students: </a:t>
            </a:r>
          </a:p>
          <a:p>
            <a:pPr lvl="1"/>
            <a:r>
              <a:rPr lang="en-US" sz="1200" kern="1200" dirty="0">
                <a:solidFill>
                  <a:schemeClr val="tx1"/>
                </a:solidFill>
                <a:effectLst/>
                <a:latin typeface="+mn-lt"/>
                <a:ea typeface="+mn-ea"/>
                <a:cs typeface="+mn-cs"/>
              </a:rPr>
              <a:t>“How is this position different from your non-listening position?” </a:t>
            </a:r>
          </a:p>
          <a:p>
            <a:r>
              <a:rPr lang="en-US" sz="1200" kern="1200" dirty="0">
                <a:solidFill>
                  <a:schemeClr val="tx1"/>
                </a:solidFill>
                <a:effectLst/>
                <a:latin typeface="+mn-lt"/>
                <a:ea typeface="+mn-ea"/>
                <a:cs typeface="+mn-cs"/>
              </a:rPr>
              <a:t>“How may this help you be a better listener?</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2894822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Explain that students are going to practice whole body listening.</a:t>
            </a:r>
          </a:p>
          <a:p>
            <a:pPr lvl="0"/>
            <a:r>
              <a:rPr lang="en-US" sz="1200" kern="1200" dirty="0">
                <a:solidFill>
                  <a:schemeClr val="tx1"/>
                </a:solidFill>
                <a:effectLst/>
                <a:latin typeface="+mn-lt"/>
                <a:ea typeface="+mn-ea"/>
                <a:cs typeface="+mn-cs"/>
              </a:rPr>
              <a:t>Pair up students, and instruct them to sit facing each other with a pencil in hand and a notebook or clipboard to lean on.</a:t>
            </a:r>
          </a:p>
          <a:p>
            <a:pPr lvl="0"/>
            <a:r>
              <a:rPr lang="en-US" sz="1200" kern="1200" dirty="0">
                <a:solidFill>
                  <a:schemeClr val="tx1"/>
                </a:solidFill>
                <a:effectLst/>
                <a:latin typeface="+mn-lt"/>
                <a:ea typeface="+mn-ea"/>
                <a:cs typeface="+mn-cs"/>
              </a:rPr>
              <a:t>Pass out one strip from Handout 6: Whole Body Listening Challenge to each student and instruct students to hide their card from their partner.</a:t>
            </a:r>
          </a:p>
          <a:p>
            <a:pPr lvl="0"/>
            <a:r>
              <a:rPr lang="en-US" sz="1200" kern="1200" dirty="0">
                <a:solidFill>
                  <a:schemeClr val="tx1"/>
                </a:solidFill>
                <a:effectLst/>
                <a:latin typeface="+mn-lt"/>
                <a:ea typeface="+mn-ea"/>
                <a:cs typeface="+mn-cs"/>
              </a:rPr>
              <a:t>Explain that each partner will take turns describing their image to the other student so their partner can try to recreate it in their blank square.</a:t>
            </a:r>
          </a:p>
          <a:p>
            <a:pPr lvl="0"/>
            <a:r>
              <a:rPr lang="en-US" sz="1200" kern="1200" dirty="0">
                <a:solidFill>
                  <a:schemeClr val="tx1"/>
                </a:solidFill>
                <a:effectLst/>
                <a:latin typeface="+mn-lt"/>
                <a:ea typeface="+mn-ea"/>
                <a:cs typeface="+mn-cs"/>
              </a:rPr>
              <a:t>As one partner describes their drawing, the other partner should listen with their whole body, and then follow their partner’s directions.</a:t>
            </a:r>
          </a:p>
          <a:p>
            <a:pPr lvl="0"/>
            <a:r>
              <a:rPr lang="en-US" sz="1200" kern="1200" dirty="0">
                <a:solidFill>
                  <a:schemeClr val="tx1"/>
                </a:solidFill>
                <a:effectLst/>
                <a:latin typeface="+mn-lt"/>
                <a:ea typeface="+mn-ea"/>
                <a:cs typeface="+mn-cs"/>
              </a:rPr>
              <a:t>Click once and explain that if a student is ever unsure about something their partner says, they may either:</a:t>
            </a:r>
          </a:p>
          <a:p>
            <a:pPr lvl="1"/>
            <a:r>
              <a:rPr lang="en-US" sz="1200" kern="1200" dirty="0">
                <a:solidFill>
                  <a:schemeClr val="tx1"/>
                </a:solidFill>
                <a:effectLst/>
                <a:latin typeface="+mn-lt"/>
                <a:ea typeface="+mn-ea"/>
                <a:cs typeface="+mn-cs"/>
              </a:rPr>
              <a:t>Ask a question.</a:t>
            </a:r>
          </a:p>
          <a:p>
            <a:pPr lvl="1"/>
            <a:r>
              <a:rPr lang="en-US" sz="1200" kern="1200" dirty="0">
                <a:solidFill>
                  <a:schemeClr val="tx1"/>
                </a:solidFill>
                <a:effectLst/>
                <a:latin typeface="+mn-lt"/>
                <a:ea typeface="+mn-ea"/>
                <a:cs typeface="+mn-cs"/>
              </a:rPr>
              <a:t>Repeat the statement to make sure they heard it correctly.</a:t>
            </a:r>
          </a:p>
          <a:p>
            <a:pPr lvl="0"/>
            <a:r>
              <a:rPr lang="en-US" sz="1200" kern="1200" dirty="0">
                <a:solidFill>
                  <a:schemeClr val="tx1"/>
                </a:solidFill>
                <a:effectLst/>
                <a:latin typeface="+mn-lt"/>
                <a:ea typeface="+mn-ea"/>
                <a:cs typeface="+mn-cs"/>
              </a:rPr>
              <a:t>When one drawing is complete, partners should then swap roles.</a:t>
            </a:r>
          </a:p>
          <a:p>
            <a:pPr lvl="0"/>
            <a:r>
              <a:rPr lang="en-US" sz="1200" kern="1200" dirty="0">
                <a:solidFill>
                  <a:schemeClr val="tx1"/>
                </a:solidFill>
                <a:effectLst/>
                <a:latin typeface="+mn-lt"/>
                <a:ea typeface="+mn-ea"/>
                <a:cs typeface="+mn-cs"/>
              </a:rPr>
              <a:t>When both partners are done, encourage them to show each other what they have drawn and see how close it is to the original image!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13047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by encouraging students to find a comfortable area in the classroom where they can sit quietly. </a:t>
            </a:r>
          </a:p>
          <a:p>
            <a:pPr lvl="0"/>
            <a:r>
              <a:rPr lang="en-US" sz="1200" kern="1200" dirty="0">
                <a:solidFill>
                  <a:schemeClr val="tx1"/>
                </a:solidFill>
                <a:effectLst/>
                <a:latin typeface="+mn-lt"/>
                <a:ea typeface="+mn-ea"/>
                <a:cs typeface="+mn-cs"/>
              </a:rPr>
              <a:t>Once everyone is seated, ask them to close their eyes. </a:t>
            </a:r>
          </a:p>
          <a:p>
            <a:pPr lvl="0"/>
            <a:r>
              <a:rPr lang="en-US" sz="1200" kern="1200" dirty="0">
                <a:solidFill>
                  <a:schemeClr val="tx1"/>
                </a:solidFill>
                <a:effectLst/>
                <a:latin typeface="+mn-lt"/>
                <a:ea typeface="+mn-ea"/>
                <a:cs typeface="+mn-cs"/>
              </a:rPr>
              <a:t>Lead the class in taking three deep breaths: In and out. In and out. In and out.</a:t>
            </a:r>
          </a:p>
          <a:p>
            <a:pPr lvl="0"/>
            <a:r>
              <a:rPr lang="en-US" sz="1200" kern="1200" dirty="0">
                <a:solidFill>
                  <a:schemeClr val="tx1"/>
                </a:solidFill>
                <a:effectLst/>
                <a:latin typeface="+mn-lt"/>
                <a:ea typeface="+mn-ea"/>
                <a:cs typeface="+mn-cs"/>
              </a:rPr>
              <a:t>Then instruct students to keep their eyes closed while you guide them through the following prompts: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you breathe in and out, think about what you can hear. Do you hear any loud noises? Do you hear any quiet sounds? Is there anything you can just barely hear? Keep your eyes closed and focus on all of the sounds you can hear.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Allow about 15 quiet seconds to pass before moving on the next prompt.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Now think about what you can feel. As you sit on the floor, what is touching your skin? Can you feel the ground? Can you feel your clothing? What does your skin feel like? Keep your eyes closed and focus on everything you can feel.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Allow about 15 quiet seconds to pass before moving on the next prompt.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Slowly, open your eyes and look up. Without moving your eyes around too quickly, focus little-by-little on everything you can see.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Allow about 15 quiet seconds to pass before moving on.</a:t>
            </a:r>
          </a:p>
          <a:p>
            <a:pPr marL="171450" lvl="0" indent="-171450">
              <a:buFont typeface="Arial" panose="020B0604020202020204" pitchFamily="34" charset="0"/>
              <a:buChar char="•"/>
            </a:pPr>
            <a:endParaRPr lang="en-US" sz="1200" b="1" i="0" u="none" strike="noStrike" cap="none" dirty="0">
              <a:solidFill>
                <a:schemeClr val="dk1"/>
              </a:solidFill>
              <a:latin typeface="+mn-lt"/>
              <a:ea typeface="Calibri"/>
              <a:cs typeface="Calibri"/>
              <a:sym typeface="Calibri"/>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155986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class back together in a circle or semicircle and discuss the activity:</a:t>
            </a:r>
          </a:p>
          <a:p>
            <a:pPr lvl="1"/>
            <a:r>
              <a:rPr lang="en-US" sz="1200" kern="1200" dirty="0">
                <a:solidFill>
                  <a:schemeClr val="tx1"/>
                </a:solidFill>
                <a:effectLst/>
                <a:latin typeface="+mn-lt"/>
                <a:ea typeface="+mn-ea"/>
                <a:cs typeface="+mn-cs"/>
              </a:rPr>
              <a:t>What worked well?</a:t>
            </a:r>
          </a:p>
          <a:p>
            <a:pPr lvl="1"/>
            <a:r>
              <a:rPr lang="en-US" sz="1200" kern="1200" dirty="0">
                <a:solidFill>
                  <a:schemeClr val="tx1"/>
                </a:solidFill>
                <a:effectLst/>
                <a:latin typeface="+mn-lt"/>
                <a:ea typeface="+mn-ea"/>
                <a:cs typeface="+mn-cs"/>
              </a:rPr>
              <a:t>What was hard?</a:t>
            </a:r>
          </a:p>
          <a:p>
            <a:pPr lvl="1"/>
            <a:r>
              <a:rPr lang="en-US" sz="1200" kern="1200" dirty="0">
                <a:solidFill>
                  <a:schemeClr val="tx1"/>
                </a:solidFill>
                <a:effectLst/>
                <a:latin typeface="+mn-lt"/>
                <a:ea typeface="+mn-ea"/>
                <a:cs typeface="+mn-cs"/>
              </a:rPr>
              <a:t>When you are listening with your whole body, were you being mindful? Why or why not?</a:t>
            </a:r>
          </a:p>
          <a:p>
            <a:pPr lvl="0"/>
            <a:r>
              <a:rPr lang="en-US" sz="1200" kern="1200" dirty="0">
                <a:solidFill>
                  <a:schemeClr val="tx1"/>
                </a:solidFill>
                <a:effectLst/>
                <a:latin typeface="+mn-lt"/>
                <a:ea typeface="+mn-ea"/>
                <a:cs typeface="+mn-cs"/>
              </a:rPr>
              <a:t>Click once and be sure students understand that both whole body listening and mindfulness relate to focusing your attention on one thing at a time. When you are listening to someone with your whole body, you are being mindful of what that person is saying!</a:t>
            </a:r>
          </a:p>
          <a:p>
            <a:pPr lvl="0"/>
            <a:r>
              <a:rPr lang="en-US" sz="1200" kern="1200" dirty="0">
                <a:solidFill>
                  <a:schemeClr val="tx1"/>
                </a:solidFill>
                <a:effectLst/>
                <a:latin typeface="+mn-lt"/>
                <a:ea typeface="+mn-ea"/>
                <a:cs typeface="+mn-cs"/>
              </a:rPr>
              <a:t>Ask students to raise their hand if they have ever felt like someone </a:t>
            </a:r>
            <a:r>
              <a:rPr lang="en-US" sz="1200" i="1" kern="1200" dirty="0">
                <a:solidFill>
                  <a:schemeClr val="tx1"/>
                </a:solidFill>
                <a:effectLst/>
                <a:latin typeface="+mn-lt"/>
                <a:ea typeface="+mn-ea"/>
                <a:cs typeface="+mn-cs"/>
              </a:rPr>
              <a:t>wasn’t</a:t>
            </a:r>
            <a:r>
              <a:rPr lang="en-US" sz="1200" kern="1200" dirty="0">
                <a:solidFill>
                  <a:schemeClr val="tx1"/>
                </a:solidFill>
                <a:effectLst/>
                <a:latin typeface="+mn-lt"/>
                <a:ea typeface="+mn-ea"/>
                <a:cs typeface="+mn-cs"/>
              </a:rPr>
              <a:t> listening to them. </a:t>
            </a:r>
          </a:p>
          <a:p>
            <a:pPr lvl="0"/>
            <a:r>
              <a:rPr lang="en-US" sz="1200" kern="1200" dirty="0">
                <a:solidFill>
                  <a:schemeClr val="tx1"/>
                </a:solidFill>
                <a:effectLst/>
                <a:latin typeface="+mn-lt"/>
                <a:ea typeface="+mn-ea"/>
                <a:cs typeface="+mn-cs"/>
              </a:rPr>
              <a:t>Invite students to think-pair-share: How did this make you feel?</a:t>
            </a:r>
          </a:p>
          <a:p>
            <a:pPr lvl="0"/>
            <a:r>
              <a:rPr lang="en-US" sz="1200" kern="1200" dirty="0">
                <a:solidFill>
                  <a:schemeClr val="tx1"/>
                </a:solidFill>
                <a:effectLst/>
                <a:latin typeface="+mn-lt"/>
                <a:ea typeface="+mn-ea"/>
                <a:cs typeface="+mn-cs"/>
              </a:rPr>
              <a:t>Explain that when you are mindful and listen with your whole body, you are doing your best to try to understand the other person. When you do this, you are showing them that you care.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3383690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Tell the class that they are going to practice </a:t>
            </a:r>
            <a:r>
              <a:rPr lang="en-US" sz="1200" b="0" i="0" kern="1200" dirty="0">
                <a:solidFill>
                  <a:schemeClr val="tx1"/>
                </a:solidFill>
                <a:effectLst/>
                <a:latin typeface="+mn-lt"/>
                <a:ea typeface="+mn-ea"/>
                <a:cs typeface="+mn-cs"/>
              </a:rPr>
              <a:t>listening with their whole body and being mindful one more time as they work together to tell a story!</a:t>
            </a:r>
          </a:p>
          <a:p>
            <a:pPr lvl="0"/>
            <a:r>
              <a:rPr lang="en-US" sz="1200" b="0" i="0" kern="1200" dirty="0">
                <a:solidFill>
                  <a:schemeClr val="tx1"/>
                </a:solidFill>
                <a:effectLst/>
                <a:latin typeface="+mn-lt"/>
                <a:ea typeface="+mn-ea"/>
                <a:cs typeface="+mn-cs"/>
              </a:rPr>
              <a:t>Divide students into pairs, and give each pair two cards from Handout 8: Story Cards. It’s okay for some pairs to have the same cards as others.</a:t>
            </a:r>
          </a:p>
          <a:p>
            <a:pPr lvl="0"/>
            <a:r>
              <a:rPr lang="en-US" sz="1200" b="0" i="0" kern="1200" dirty="0">
                <a:solidFill>
                  <a:schemeClr val="tx1"/>
                </a:solidFill>
                <a:effectLst/>
                <a:latin typeface="+mn-lt"/>
                <a:ea typeface="+mn-ea"/>
                <a:cs typeface="+mn-cs"/>
              </a:rPr>
              <a:t>Tell students that they should not show their cards to the other pairs! </a:t>
            </a:r>
          </a:p>
          <a:p>
            <a:pPr lvl="0"/>
            <a:r>
              <a:rPr lang="en-US" sz="1200" b="0" i="0" kern="1200" dirty="0">
                <a:solidFill>
                  <a:schemeClr val="tx1"/>
                </a:solidFill>
                <a:effectLst/>
                <a:latin typeface="+mn-lt"/>
                <a:ea typeface="+mn-ea"/>
                <a:cs typeface="+mn-cs"/>
              </a:rPr>
              <a:t>Click once to reveal on the slide: “Once upon a time, there was a student named Chris…”</a:t>
            </a:r>
          </a:p>
          <a:p>
            <a:pPr lvl="0"/>
            <a:r>
              <a:rPr lang="en-US" sz="1200" b="0" i="0" kern="1200" dirty="0">
                <a:solidFill>
                  <a:schemeClr val="tx1"/>
                </a:solidFill>
                <a:effectLst/>
                <a:latin typeface="+mn-lt"/>
                <a:ea typeface="+mn-ea"/>
                <a:cs typeface="+mn-cs"/>
              </a:rPr>
              <a:t>Explain that the class is now going to work together to come up with a story about Chris. To do this:</a:t>
            </a:r>
          </a:p>
          <a:p>
            <a:pPr lvl="1"/>
            <a:r>
              <a:rPr lang="en-US" sz="1200" b="0" i="0" kern="1200" dirty="0">
                <a:solidFill>
                  <a:schemeClr val="tx1"/>
                </a:solidFill>
                <a:effectLst/>
                <a:latin typeface="+mn-lt"/>
                <a:ea typeface="+mn-ea"/>
                <a:cs typeface="+mn-cs"/>
              </a:rPr>
              <a:t>The class will go around in a circle and add to the story one pair at </a:t>
            </a:r>
            <a:r>
              <a:rPr lang="en-US" sz="1200" kern="1200" dirty="0">
                <a:solidFill>
                  <a:schemeClr val="tx1"/>
                </a:solidFill>
                <a:effectLst/>
                <a:latin typeface="+mn-lt"/>
                <a:ea typeface="+mn-ea"/>
                <a:cs typeface="+mn-cs"/>
              </a:rPr>
              <a:t>a time. (Each pair can be allowed a few seconds to confer before they add their part.)</a:t>
            </a:r>
          </a:p>
          <a:p>
            <a:pPr lvl="1"/>
            <a:r>
              <a:rPr lang="en-US" sz="1200" kern="1200" dirty="0">
                <a:solidFill>
                  <a:schemeClr val="tx1"/>
                </a:solidFill>
                <a:effectLst/>
                <a:latin typeface="+mn-lt"/>
                <a:ea typeface="+mn-ea"/>
                <a:cs typeface="+mn-cs"/>
              </a:rPr>
              <a:t>Each time a pair speaks, they should use one of their cards</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As they use a card, they should place it on the floor in front of them.</a:t>
            </a:r>
          </a:p>
          <a:p>
            <a:pPr lvl="1"/>
            <a:r>
              <a:rPr lang="en-US" sz="1200" kern="1200" dirty="0">
                <a:solidFill>
                  <a:schemeClr val="tx1"/>
                </a:solidFill>
                <a:effectLst/>
                <a:latin typeface="+mn-lt"/>
                <a:ea typeface="+mn-ea"/>
                <a:cs typeface="+mn-cs"/>
              </a:rPr>
              <a:t>Pairs may add one sentence to the story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 few sentences as long as they incorporate one of their cards!</a:t>
            </a:r>
          </a:p>
          <a:p>
            <a:pPr lvl="0"/>
            <a:r>
              <a:rPr lang="en-US" sz="1200" kern="1200" dirty="0">
                <a:solidFill>
                  <a:schemeClr val="tx1"/>
                </a:solidFill>
                <a:effectLst/>
                <a:latin typeface="+mn-lt"/>
                <a:ea typeface="+mn-ea"/>
                <a:cs typeface="+mn-cs"/>
              </a:rPr>
              <a:t>Help students understand by providing an example: </a:t>
            </a:r>
          </a:p>
          <a:p>
            <a:pPr lvl="1"/>
            <a:r>
              <a:rPr lang="en-US" sz="1200" kern="1200" dirty="0">
                <a:solidFill>
                  <a:schemeClr val="tx1"/>
                </a:solidFill>
                <a:effectLst/>
                <a:latin typeface="+mn-lt"/>
                <a:ea typeface="+mn-ea"/>
                <a:cs typeface="+mn-cs"/>
              </a:rPr>
              <a:t>Click once and bring students’ attention to the sneakers card on the slide.</a:t>
            </a:r>
          </a:p>
          <a:p>
            <a:pPr lvl="1"/>
            <a:r>
              <a:rPr lang="en-US" sz="1200" kern="1200" dirty="0">
                <a:solidFill>
                  <a:schemeClr val="tx1"/>
                </a:solidFill>
                <a:effectLst/>
                <a:latin typeface="+mn-lt"/>
                <a:ea typeface="+mn-ea"/>
                <a:cs typeface="+mn-cs"/>
              </a:rPr>
              <a:t>Click again and explain that if it was their turn, they could put this card down, and add on to the story with: “Chris owned a pair of magical shoes.”</a:t>
            </a:r>
          </a:p>
          <a:p>
            <a:pPr lvl="1"/>
            <a:r>
              <a:rPr lang="en-US" sz="1200" kern="1200" dirty="0">
                <a:solidFill>
                  <a:schemeClr val="tx1"/>
                </a:solidFill>
                <a:effectLst/>
                <a:latin typeface="+mn-lt"/>
                <a:ea typeface="+mn-ea"/>
                <a:cs typeface="+mn-cs"/>
              </a:rPr>
              <a:t>Explain that this line makes sense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adds your sneakers card to the story!</a:t>
            </a:r>
          </a:p>
          <a:p>
            <a:pPr lvl="0"/>
            <a:r>
              <a:rPr lang="en-US" sz="1200" kern="1200" dirty="0">
                <a:solidFill>
                  <a:schemeClr val="tx1"/>
                </a:solidFill>
                <a:effectLst/>
                <a:latin typeface="+mn-lt"/>
                <a:ea typeface="+mn-ea"/>
                <a:cs typeface="+mn-cs"/>
              </a:rPr>
              <a:t>Then explain two other important rules:</a:t>
            </a:r>
          </a:p>
          <a:p>
            <a:pPr lvl="1"/>
            <a:r>
              <a:rPr lang="en-US" sz="1200" kern="1200" dirty="0">
                <a:solidFill>
                  <a:schemeClr val="tx1"/>
                </a:solidFill>
                <a:effectLst/>
                <a:latin typeface="+mn-lt"/>
                <a:ea typeface="+mn-ea"/>
                <a:cs typeface="+mn-cs"/>
              </a:rPr>
              <a:t>Everything that you say should be connected to what was said before. In order to do this, you have to be mindful and listen with your whole body.</a:t>
            </a:r>
          </a:p>
          <a:p>
            <a:pPr lvl="1"/>
            <a:r>
              <a:rPr lang="en-US" sz="1200" kern="1200" dirty="0">
                <a:solidFill>
                  <a:schemeClr val="tx1"/>
                </a:solidFill>
                <a:effectLst/>
                <a:latin typeface="+mn-lt"/>
                <a:ea typeface="+mn-ea"/>
                <a:cs typeface="+mn-cs"/>
              </a:rPr>
              <a:t>Try to step into your classmates’ shoes. If it looks like someone needs help, be ready to give them a suggestion!</a:t>
            </a:r>
          </a:p>
          <a:p>
            <a:pPr lvl="0"/>
            <a:r>
              <a:rPr lang="en-US" sz="1200" kern="1200" dirty="0">
                <a:solidFill>
                  <a:schemeClr val="tx1"/>
                </a:solidFill>
                <a:effectLst/>
                <a:latin typeface="+mn-lt"/>
                <a:ea typeface="+mn-ea"/>
                <a:cs typeface="+mn-cs"/>
              </a:rPr>
              <a:t>After answering any questions, begin the storytelling with one pair and then proceed around the circle. If it seems like a pair needs help, encourage them to share their cards with the class and ask for other students to provide suggestions.</a:t>
            </a:r>
          </a:p>
          <a:p>
            <a:pPr lvl="0"/>
            <a:r>
              <a:rPr lang="en-US" sz="1200" kern="1200" dirty="0">
                <a:solidFill>
                  <a:schemeClr val="tx1"/>
                </a:solidFill>
                <a:effectLst/>
                <a:latin typeface="+mn-lt"/>
                <a:ea typeface="+mn-ea"/>
                <a:cs typeface="+mn-cs"/>
              </a:rPr>
              <a:t>Lead the class through the activity at least until every pair has had a chance to share, and continue to reiterate the importance of whole body listening.</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131667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class back together, and ask a couple questions to help students reflect on the activity:</a:t>
            </a:r>
          </a:p>
          <a:p>
            <a:pPr lvl="1"/>
            <a:r>
              <a:rPr lang="en-US" sz="1200" kern="1200" dirty="0">
                <a:solidFill>
                  <a:schemeClr val="tx1"/>
                </a:solidFill>
                <a:effectLst/>
                <a:latin typeface="+mn-lt"/>
                <a:ea typeface="+mn-ea"/>
                <a:cs typeface="+mn-cs"/>
              </a:rPr>
              <a:t>How did your classmates show you that they were being mindful and listening with their whole bodies?</a:t>
            </a:r>
          </a:p>
          <a:p>
            <a:pPr lvl="1"/>
            <a:r>
              <a:rPr lang="en-US" sz="1200" kern="1200" dirty="0">
                <a:solidFill>
                  <a:schemeClr val="tx1"/>
                </a:solidFill>
                <a:effectLst/>
                <a:latin typeface="+mn-lt"/>
                <a:ea typeface="+mn-ea"/>
                <a:cs typeface="+mn-cs"/>
              </a:rPr>
              <a:t>How did it make you feel when your classmates showed that they were listening to you?</a:t>
            </a:r>
          </a:p>
          <a:p>
            <a:pPr lvl="0"/>
            <a:r>
              <a:rPr lang="en-US" sz="1200" kern="1200" dirty="0">
                <a:solidFill>
                  <a:schemeClr val="tx1"/>
                </a:solidFill>
                <a:effectLst/>
                <a:latin typeface="+mn-lt"/>
                <a:ea typeface="+mn-ea"/>
                <a:cs typeface="+mn-cs"/>
              </a:rPr>
              <a:t>Click twice and tell the class that these comments are an example of positive feedback.</a:t>
            </a:r>
          </a:p>
          <a:p>
            <a:pPr lvl="0"/>
            <a:r>
              <a:rPr lang="en-US" sz="1200" kern="1200" dirty="0">
                <a:solidFill>
                  <a:schemeClr val="tx1"/>
                </a:solidFill>
                <a:effectLst/>
                <a:latin typeface="+mn-lt"/>
                <a:ea typeface="+mn-ea"/>
                <a:cs typeface="+mn-cs"/>
              </a:rPr>
              <a:t>In addition to listening, positive feedback is another way to show people that you care.</a:t>
            </a:r>
          </a:p>
          <a:p>
            <a:pPr lvl="0"/>
            <a:r>
              <a:rPr lang="en-US" sz="1200" kern="1200" dirty="0">
                <a:solidFill>
                  <a:schemeClr val="tx1"/>
                </a:solidFill>
                <a:effectLst/>
                <a:latin typeface="+mn-lt"/>
                <a:ea typeface="+mn-ea"/>
                <a:cs typeface="+mn-cs"/>
              </a:rPr>
              <a:t>Review and/or explain that when you tell others that you like something they did and then you add how it made you feel, it’s called giving positive feedback! Positive feedback is a great way to let others know how they make you feel when they are good to you.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3600927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cs typeface="Calibri"/>
                <a:sym typeface="Calibri"/>
              </a:rPr>
              <a:t>Instructor Notes</a:t>
            </a:r>
          </a:p>
          <a:p>
            <a:pPr lvl="0"/>
            <a:r>
              <a:rPr lang="en-US" sz="1200" kern="1200" dirty="0">
                <a:solidFill>
                  <a:schemeClr val="tx1"/>
                </a:solidFill>
                <a:effectLst/>
                <a:latin typeface="+mn-lt"/>
                <a:ea typeface="+mn-ea"/>
                <a:cs typeface="+mn-cs"/>
              </a:rPr>
              <a:t>Distribute one speech </a:t>
            </a:r>
            <a:r>
              <a:rPr lang="en-US" sz="1200" b="0" i="0" kern="1200" dirty="0">
                <a:solidFill>
                  <a:schemeClr val="tx1"/>
                </a:solidFill>
                <a:effectLst/>
                <a:latin typeface="+mn-lt"/>
                <a:ea typeface="+mn-ea"/>
                <a:cs typeface="+mn-cs"/>
              </a:rPr>
              <a:t>bubble from Handout 9: Positive Feedback to each student. </a:t>
            </a:r>
          </a:p>
          <a:p>
            <a:pPr lvl="0"/>
            <a:r>
              <a:rPr lang="en-US" sz="1200" b="0" i="0" kern="1200" dirty="0">
                <a:solidFill>
                  <a:schemeClr val="tx1"/>
                </a:solidFill>
                <a:effectLst/>
                <a:latin typeface="+mn-lt"/>
                <a:ea typeface="+mn-ea"/>
                <a:cs typeface="+mn-cs"/>
              </a:rPr>
              <a:t>Click once and explain that students will use these speech bubbles to share positive feedback with their partner.</a:t>
            </a:r>
          </a:p>
          <a:p>
            <a:pPr lvl="0"/>
            <a:r>
              <a:rPr lang="en-US" sz="1200" b="0" i="0" kern="1200" dirty="0">
                <a:solidFill>
                  <a:schemeClr val="tx1"/>
                </a:solidFill>
                <a:effectLst/>
                <a:latin typeface="+mn-lt"/>
                <a:ea typeface="+mn-ea"/>
                <a:cs typeface="+mn-cs"/>
              </a:rPr>
              <a:t>Encourage each student to think about something their partner did during the storytelling activity that they liked. For example, maybe they listened with their whole bodies or maybe they helped them when they were stuck!</a:t>
            </a:r>
          </a:p>
          <a:p>
            <a:pPr lvl="0"/>
            <a:r>
              <a:rPr lang="en-US" sz="1200" b="0" i="0" kern="1200" dirty="0">
                <a:solidFill>
                  <a:schemeClr val="tx1"/>
                </a:solidFill>
                <a:effectLst/>
                <a:latin typeface="+mn-lt"/>
                <a:ea typeface="+mn-ea"/>
                <a:cs typeface="+mn-cs"/>
              </a:rPr>
              <a:t>Review the text on the speech bubbles and encourage students to </a:t>
            </a:r>
            <a:r>
              <a:rPr lang="en-US" sz="1200" kern="1200" dirty="0">
                <a:solidFill>
                  <a:schemeClr val="tx1"/>
                </a:solidFill>
                <a:effectLst/>
                <a:latin typeface="+mn-lt"/>
                <a:ea typeface="+mn-ea"/>
                <a:cs typeface="+mn-cs"/>
              </a:rPr>
              <a:t>write or draw their feedback in the space provided after “I like that you…”. Then, under “It made me feel…”, they can draw how this action made them feel in the face outline and/or describe the emotion in words.</a:t>
            </a:r>
          </a:p>
          <a:p>
            <a:pPr lvl="0"/>
            <a:r>
              <a:rPr lang="en-US" sz="1200" kern="1200" dirty="0">
                <a:solidFill>
                  <a:schemeClr val="tx1"/>
                </a:solidFill>
                <a:effectLst/>
                <a:latin typeface="+mn-lt"/>
                <a:ea typeface="+mn-ea"/>
                <a:cs typeface="+mn-cs"/>
              </a:rPr>
              <a:t>Rotate around the room as students work and help anyone who may need help thinking of positive feedback about their partner.</a:t>
            </a:r>
          </a:p>
          <a:p>
            <a:pPr lvl="0"/>
            <a:r>
              <a:rPr lang="en-US" sz="1200" kern="1200" dirty="0">
                <a:solidFill>
                  <a:schemeClr val="tx1"/>
                </a:solidFill>
                <a:effectLst/>
                <a:latin typeface="+mn-lt"/>
                <a:ea typeface="+mn-ea"/>
                <a:cs typeface="+mn-cs"/>
              </a:rPr>
              <a:t>Once students have completed their speech bubble, instruct students to deliver their positive feedback to their partner. As they do, they should explain what they have written or drawn and then give the speech bubble to their peer.</a:t>
            </a:r>
          </a:p>
          <a:p>
            <a:pPr lvl="0"/>
            <a:r>
              <a:rPr lang="en-US" sz="1200" kern="1200" dirty="0">
                <a:solidFill>
                  <a:schemeClr val="tx1"/>
                </a:solidFill>
                <a:effectLst/>
                <a:latin typeface="+mn-lt"/>
                <a:ea typeface="+mn-ea"/>
                <a:cs typeface="+mn-cs"/>
              </a:rPr>
              <a:t>Bring the class back to the circle or semi-circle and encourage students to spend a moment reviewing the positive feedback they received. </a:t>
            </a:r>
          </a:p>
          <a:p>
            <a:pPr lvl="0"/>
            <a:r>
              <a:rPr lang="en-US" sz="1200" kern="1200" dirty="0">
                <a:solidFill>
                  <a:schemeClr val="tx1"/>
                </a:solidFill>
                <a:effectLst/>
                <a:latin typeface="+mn-lt"/>
                <a:ea typeface="+mn-ea"/>
                <a:cs typeface="+mn-cs"/>
              </a:rPr>
              <a:t>Remind the class that this positive feedback is a great way to learn how to become better friends and better people. They just learned how their actions made their partner feel, and they should do their best to continue acting this way!</a:t>
            </a:r>
          </a:p>
        </p:txBody>
      </p:sp>
      <p:sp>
        <p:nvSpPr>
          <p:cNvPr id="4" name="Slide Number Placeholder 3"/>
          <p:cNvSpPr>
            <a:spLocks noGrp="1"/>
          </p:cNvSpPr>
          <p:nvPr>
            <p:ph type="sldNum" sz="quarter" idx="5"/>
          </p:nvPr>
        </p:nvSpPr>
        <p:spPr/>
        <p:txBody>
          <a:bodyPr/>
          <a:lstStyle/>
          <a:p>
            <a:fld id="{1BCEF493-EB7F-8246-859E-EACAE6E1125D}" type="slidenum">
              <a:rPr lang="en-US" smtClean="0"/>
              <a:t>22</a:t>
            </a:fld>
            <a:endParaRPr lang="en-US"/>
          </a:p>
        </p:txBody>
      </p:sp>
    </p:spTree>
    <p:extLst>
      <p:ext uri="{BB962C8B-B14F-4D97-AF65-F5344CB8AC3E}">
        <p14:creationId xmlns:p14="http://schemas.microsoft.com/office/powerpoint/2010/main" val="165668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Wrap up by clicking to display the full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on which students have focused over the past several sessions. Encourage the class to join you as you read them aloud.</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Remind students that being mindful can help them better understand themselves and those around them, which will help them be a kinder person and friend. Challenge them to keep these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in their minds as they spend time with others both inside and outside of school.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23</a:t>
            </a:fld>
            <a:endParaRPr lang="en-US"/>
          </a:p>
        </p:txBody>
      </p:sp>
    </p:spTree>
    <p:extLst>
      <p:ext uri="{BB962C8B-B14F-4D97-AF65-F5344CB8AC3E}">
        <p14:creationId xmlns:p14="http://schemas.microsoft.com/office/powerpoint/2010/main" val="215349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Ask the class to reassemble and sit on the floor in a circle or semicircle. Join the students by sitting at their level.</a:t>
            </a:r>
          </a:p>
          <a:p>
            <a:pPr lvl="0"/>
            <a:r>
              <a:rPr lang="en-US" sz="1200" kern="1200" dirty="0">
                <a:solidFill>
                  <a:schemeClr val="tx1"/>
                </a:solidFill>
                <a:effectLst/>
                <a:latin typeface="+mn-lt"/>
                <a:ea typeface="+mn-ea"/>
                <a:cs typeface="+mn-cs"/>
              </a:rPr>
              <a:t>Click once to reveal the word </a:t>
            </a:r>
            <a:r>
              <a:rPr lang="en-US" sz="1200" i="1" kern="1200" dirty="0">
                <a:solidFill>
                  <a:schemeClr val="tx1"/>
                </a:solidFill>
                <a:effectLst/>
                <a:latin typeface="+mn-lt"/>
                <a:ea typeface="+mn-ea"/>
                <a:cs typeface="+mn-cs"/>
              </a:rPr>
              <a:t>Mindful</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Click again and tell students that when you are mindful, your mind pays full attention to what is happening right now – not what happened before or what is happening later. You slow down, take your time, and focus on what you are doing.</a:t>
            </a:r>
          </a:p>
          <a:p>
            <a:pPr lvl="0"/>
            <a:r>
              <a:rPr lang="en-US" sz="1200" kern="1200" dirty="0">
                <a:solidFill>
                  <a:schemeClr val="tx1"/>
                </a:solidFill>
                <a:effectLst/>
                <a:latin typeface="+mn-lt"/>
                <a:ea typeface="+mn-ea"/>
                <a:cs typeface="+mn-cs"/>
              </a:rPr>
              <a:t>Ask students:  </a:t>
            </a:r>
          </a:p>
          <a:p>
            <a:pPr lvl="1"/>
            <a:r>
              <a:rPr lang="en-US" sz="1200" kern="1200" dirty="0">
                <a:solidFill>
                  <a:schemeClr val="tx1"/>
                </a:solidFill>
                <a:effectLst/>
                <a:latin typeface="+mn-lt"/>
                <a:ea typeface="+mn-ea"/>
                <a:cs typeface="+mn-cs"/>
              </a:rPr>
              <a:t>Were you able to </a:t>
            </a:r>
            <a:r>
              <a:rPr lang="en-US" sz="1200" i="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think about what you heard, felt, or saw during the opening activity?</a:t>
            </a:r>
          </a:p>
          <a:p>
            <a:pPr lvl="1"/>
            <a:r>
              <a:rPr lang="en-US" sz="1200" kern="1200" dirty="0">
                <a:solidFill>
                  <a:schemeClr val="tx1"/>
                </a:solidFill>
                <a:effectLst/>
                <a:latin typeface="+mn-lt"/>
                <a:ea typeface="+mn-ea"/>
                <a:cs typeface="+mn-cs"/>
              </a:rPr>
              <a:t>Why or why not?</a:t>
            </a:r>
          </a:p>
          <a:p>
            <a:pPr lvl="1"/>
            <a:r>
              <a:rPr lang="en-US" sz="1200" kern="1200" dirty="0">
                <a:solidFill>
                  <a:schemeClr val="tx1"/>
                </a:solidFill>
                <a:effectLst/>
                <a:latin typeface="+mn-lt"/>
                <a:ea typeface="+mn-ea"/>
                <a:cs typeface="+mn-cs"/>
              </a:rPr>
              <a:t>Was it hard not to think about other things?</a:t>
            </a:r>
          </a:p>
          <a:p>
            <a:pPr lvl="0"/>
            <a:r>
              <a:rPr lang="en-US" sz="1200" kern="1200" dirty="0">
                <a:solidFill>
                  <a:schemeClr val="tx1"/>
                </a:solidFill>
                <a:effectLst/>
                <a:latin typeface="+mn-lt"/>
                <a:ea typeface="+mn-ea"/>
                <a:cs typeface="+mn-cs"/>
              </a:rPr>
              <a:t>Explain that if students were able to turn off their thoughts and focus only on what they were hearing, feeling, or seeing, they</a:t>
            </a:r>
            <a:r>
              <a:rPr lang="en-US" sz="1200" i="1" kern="1200" dirty="0">
                <a:solidFill>
                  <a:schemeClr val="tx1"/>
                </a:solidFill>
                <a:effectLst/>
                <a:latin typeface="+mn-lt"/>
                <a:ea typeface="+mn-ea"/>
                <a:cs typeface="+mn-cs"/>
              </a:rPr>
              <a:t> were</a:t>
            </a:r>
            <a:r>
              <a:rPr lang="en-US" sz="1200" kern="1200" dirty="0">
                <a:solidFill>
                  <a:schemeClr val="tx1"/>
                </a:solidFill>
                <a:effectLst/>
                <a:latin typeface="+mn-lt"/>
                <a:ea typeface="+mn-ea"/>
                <a:cs typeface="+mn-cs"/>
              </a:rPr>
              <a:t> being mindful—even if it wasn’t for the entire time! Being mindful takes practice, and every little bit counts.</a:t>
            </a:r>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345396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Tell the class that you are about to read a book called </a:t>
            </a:r>
            <a:r>
              <a:rPr lang="en-US" sz="1200" u="sng" kern="1200" dirty="0">
                <a:solidFill>
                  <a:schemeClr val="tx1"/>
                </a:solidFill>
                <a:effectLst/>
                <a:latin typeface="+mn-lt"/>
                <a:ea typeface="+mn-ea"/>
                <a:cs typeface="+mn-cs"/>
              </a:rPr>
              <a:t>Charlotte and the Quiet Place</a:t>
            </a:r>
            <a:r>
              <a:rPr lang="en-US" sz="1200" kern="1200" dirty="0">
                <a:solidFill>
                  <a:schemeClr val="tx1"/>
                </a:solidFill>
                <a:effectLst/>
                <a:latin typeface="+mn-lt"/>
                <a:ea typeface="+mn-ea"/>
                <a:cs typeface="+mn-cs"/>
              </a:rPr>
              <a:t> by Deborah </a:t>
            </a:r>
            <a:r>
              <a:rPr lang="en-US" sz="1200" kern="1200" dirty="0" err="1">
                <a:solidFill>
                  <a:schemeClr val="tx1"/>
                </a:solidFill>
                <a:effectLst/>
                <a:latin typeface="+mn-lt"/>
                <a:ea typeface="+mn-ea"/>
                <a:cs typeface="+mn-cs"/>
              </a:rPr>
              <a:t>Sosin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Click once, and explain that as you read you would like students to think about whether it is easy or hard for the main character to be mindful.</a:t>
            </a:r>
          </a:p>
          <a:p>
            <a:pPr lvl="0"/>
            <a:r>
              <a:rPr lang="en-US" sz="1200" kern="1200" dirty="0">
                <a:solidFill>
                  <a:schemeClr val="tx1"/>
                </a:solidFill>
                <a:effectLst/>
                <a:latin typeface="+mn-lt"/>
                <a:ea typeface="+mn-ea"/>
                <a:cs typeface="+mn-cs"/>
              </a:rPr>
              <a:t>Begin to read the story or project a version of the </a:t>
            </a:r>
            <a:r>
              <a:rPr lang="en-US" sz="1200" u="sng" kern="1200" dirty="0">
                <a:solidFill>
                  <a:schemeClr val="tx1"/>
                </a:solidFill>
                <a:effectLst/>
                <a:latin typeface="+mn-lt"/>
                <a:ea typeface="+mn-ea"/>
                <a:cs typeface="+mn-cs"/>
                <a:hlinkClick r:id="rId3"/>
              </a:rPr>
              <a:t>video read-aloud</a:t>
            </a:r>
            <a:r>
              <a:rPr lang="en-US" sz="1200" kern="1200" dirty="0">
                <a:solidFill>
                  <a:schemeClr val="tx1"/>
                </a:solidFill>
                <a:effectLst/>
                <a:latin typeface="+mn-lt"/>
                <a:ea typeface="+mn-ea"/>
                <a:cs typeface="+mn-cs"/>
              </a:rPr>
              <a:t> (from 1:05 to 9:46).</a:t>
            </a:r>
          </a:p>
          <a:p>
            <a:pPr lvl="0"/>
            <a:r>
              <a:rPr lang="en-US" sz="1200" kern="1200" dirty="0">
                <a:solidFill>
                  <a:schemeClr val="tx1"/>
                </a:solidFill>
                <a:effectLst/>
                <a:latin typeface="+mn-lt"/>
                <a:ea typeface="+mn-ea"/>
                <a:cs typeface="+mn-cs"/>
              </a:rPr>
              <a:t>Partway through—after reading </a:t>
            </a:r>
            <a:r>
              <a:rPr lang="en-US" sz="1200" i="1" kern="1200" dirty="0">
                <a:solidFill>
                  <a:schemeClr val="tx1"/>
                </a:solidFill>
                <a:effectLst/>
                <a:latin typeface="+mn-lt"/>
                <a:ea typeface="+mn-ea"/>
                <a:cs typeface="+mn-cs"/>
              </a:rPr>
              <a:t>“No!’ Charlotte yells. “I have to find a quiet place!”</a:t>
            </a:r>
            <a:r>
              <a:rPr lang="en-US" sz="1200" kern="1200" dirty="0">
                <a:solidFill>
                  <a:schemeClr val="tx1"/>
                </a:solidFill>
                <a:effectLst/>
                <a:latin typeface="+mn-lt"/>
                <a:ea typeface="+mn-ea"/>
                <a:cs typeface="+mn-cs"/>
              </a:rPr>
              <a:t> —ask students to share their answer to your focus question.</a:t>
            </a:r>
          </a:p>
          <a:p>
            <a:pPr lvl="0"/>
            <a:r>
              <a:rPr lang="en-US" sz="1200" kern="1200" dirty="0">
                <a:solidFill>
                  <a:schemeClr val="tx1"/>
                </a:solidFill>
                <a:effectLst/>
                <a:latin typeface="+mn-lt"/>
                <a:ea typeface="+mn-ea"/>
                <a:cs typeface="+mn-cs"/>
              </a:rPr>
              <a:t>Click twice before you continue reading the second half of the book. As you read this time, ask the class to listen for: What helps Charlotte be mindful?</a:t>
            </a:r>
          </a:p>
          <a:p>
            <a:pPr lvl="0"/>
            <a:r>
              <a:rPr lang="en-US" sz="1200" kern="1200" dirty="0">
                <a:solidFill>
                  <a:schemeClr val="tx1"/>
                </a:solidFill>
                <a:effectLst/>
                <a:latin typeface="+mn-lt"/>
                <a:ea typeface="+mn-ea"/>
                <a:cs typeface="+mn-cs"/>
              </a:rPr>
              <a:t>When the story is finished, discuss this second question. </a:t>
            </a:r>
          </a:p>
          <a:p>
            <a:pPr lvl="0"/>
            <a:r>
              <a:rPr lang="en-US" sz="1200" kern="1200" dirty="0">
                <a:solidFill>
                  <a:schemeClr val="tx1"/>
                </a:solidFill>
                <a:effectLst/>
                <a:latin typeface="+mn-lt"/>
                <a:ea typeface="+mn-ea"/>
                <a:cs typeface="+mn-cs"/>
              </a:rPr>
              <a:t>Help students understand that even if Charlotte couldn’t find a spot that was </a:t>
            </a:r>
            <a:r>
              <a:rPr lang="en-US" sz="1200" i="1" kern="1200" dirty="0">
                <a:solidFill>
                  <a:schemeClr val="tx1"/>
                </a:solidFill>
                <a:effectLst/>
                <a:latin typeface="+mn-lt"/>
                <a:ea typeface="+mn-ea"/>
                <a:cs typeface="+mn-cs"/>
              </a:rPr>
              <a:t>actually</a:t>
            </a:r>
            <a:r>
              <a:rPr lang="en-US" sz="1200" kern="1200" dirty="0">
                <a:solidFill>
                  <a:schemeClr val="tx1"/>
                </a:solidFill>
                <a:effectLst/>
                <a:latin typeface="+mn-lt"/>
                <a:ea typeface="+mn-ea"/>
                <a:cs typeface="+mn-cs"/>
              </a:rPr>
              <a:t> quiet, she learned how to be quiet in her mind. When she pictured a quiet place, she could block out everything else, be mindful, and focus on “now.”</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103806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Acknowledge again that learning how to quiet our mind and focus on what is happening right now is difficult,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it can be done if we try!</a:t>
            </a:r>
          </a:p>
          <a:p>
            <a:pPr lvl="0"/>
            <a:r>
              <a:rPr lang="en-US" sz="1200" kern="1200" dirty="0">
                <a:solidFill>
                  <a:schemeClr val="tx1"/>
                </a:solidFill>
                <a:effectLst/>
                <a:latin typeface="+mn-lt"/>
                <a:ea typeface="+mn-ea"/>
                <a:cs typeface="+mn-cs"/>
              </a:rPr>
              <a:t>Ask students to brainstorm: As you sit here right now, what are you thinking about?</a:t>
            </a:r>
          </a:p>
          <a:p>
            <a:pPr lvl="0"/>
            <a:r>
              <a:rPr lang="en-US" sz="1200" kern="1200" dirty="0">
                <a:solidFill>
                  <a:schemeClr val="tx1"/>
                </a:solidFill>
                <a:effectLst/>
                <a:latin typeface="+mn-lt"/>
                <a:ea typeface="+mn-ea"/>
                <a:cs typeface="+mn-cs"/>
              </a:rPr>
              <a:t>Kick off the brainstorming with something else that may be on your mind—such as a lesson you are going to teach later or a conversation you had with a friend the day before.</a:t>
            </a:r>
          </a:p>
          <a:p>
            <a:pPr lvl="0"/>
            <a:r>
              <a:rPr lang="en-US" sz="1200" kern="1200" dirty="0">
                <a:solidFill>
                  <a:schemeClr val="tx1"/>
                </a:solidFill>
                <a:effectLst/>
                <a:latin typeface="+mn-lt"/>
                <a:ea typeface="+mn-ea"/>
                <a:cs typeface="+mn-cs"/>
              </a:rPr>
              <a:t>As students share their thoughts, record them in the bullets inside the slide’s thought bubble.</a:t>
            </a:r>
          </a:p>
          <a:p>
            <a:pPr lvl="0"/>
            <a:r>
              <a:rPr lang="en-US" sz="1200" kern="1200" dirty="0">
                <a:solidFill>
                  <a:schemeClr val="tx1"/>
                </a:solidFill>
                <a:effectLst/>
                <a:latin typeface="+mn-lt"/>
                <a:ea typeface="+mn-ea"/>
                <a:cs typeface="+mn-cs"/>
              </a:rPr>
              <a:t>Quietly cross off or delete each thought, one at a time. As you do, encourage students to “turn off” these thoughts in their mind.</a:t>
            </a:r>
          </a:p>
          <a:p>
            <a:pPr lvl="0"/>
            <a:r>
              <a:rPr lang="en-US" sz="1200" kern="1200" dirty="0">
                <a:solidFill>
                  <a:schemeClr val="tx1"/>
                </a:solidFill>
                <a:effectLst/>
                <a:latin typeface="+mn-lt"/>
                <a:ea typeface="+mn-ea"/>
                <a:cs typeface="+mn-cs"/>
              </a:rPr>
              <a:t>Click twice and ask students to close their eyes and picture their own quiet place. Explain that this place can be real or imaginary. </a:t>
            </a:r>
          </a:p>
          <a:p>
            <a:pPr lvl="0"/>
            <a:r>
              <a:rPr lang="en-US" sz="1200" kern="1200" dirty="0">
                <a:solidFill>
                  <a:schemeClr val="tx1"/>
                </a:solidFill>
                <a:effectLst/>
                <a:latin typeface="+mn-lt"/>
                <a:ea typeface="+mn-ea"/>
                <a:cs typeface="+mn-cs"/>
              </a:rPr>
              <a:t>As they keep their eyes closed, ask students to explore this quiet place in their mind. What do they see? What do they hear?</a:t>
            </a:r>
          </a:p>
          <a:p>
            <a:pPr lvl="0"/>
            <a:r>
              <a:rPr lang="en-US" sz="1200" kern="1200" dirty="0">
                <a:solidFill>
                  <a:schemeClr val="tx1"/>
                </a:solidFill>
                <a:effectLst/>
                <a:latin typeface="+mn-lt"/>
                <a:ea typeface="+mn-ea"/>
                <a:cs typeface="+mn-cs"/>
              </a:rPr>
              <a:t>Ask students to open their eyes and think-pair-share* their answer to: How do you feel right now?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 think-pair-share, students think about the question independently, discuss their answers with a partner, and then share their thoughts with the larger class.</a:t>
            </a:r>
          </a:p>
          <a:p>
            <a:pPr lvl="0"/>
            <a:r>
              <a:rPr lang="en-US" sz="1200" kern="1200" dirty="0">
                <a:solidFill>
                  <a:schemeClr val="tx1"/>
                </a:solidFill>
                <a:effectLst/>
                <a:latin typeface="+mn-lt"/>
                <a:ea typeface="+mn-ea"/>
                <a:cs typeface="+mn-cs"/>
              </a:rPr>
              <a:t>Explain that when we can block out all the other noise and thoughts in our minds, it becomes a lot easier to think about our own feelings.</a:t>
            </a:r>
          </a:p>
          <a:p>
            <a:pPr lvl="0"/>
            <a:r>
              <a:rPr lang="en-US" sz="1200" kern="1200" dirty="0">
                <a:solidFill>
                  <a:schemeClr val="tx1"/>
                </a:solidFill>
                <a:effectLst/>
                <a:latin typeface="+mn-lt"/>
                <a:ea typeface="+mn-ea"/>
                <a:cs typeface="+mn-cs"/>
              </a:rPr>
              <a:t>Distribute one small square from Handout 1: My Quiet Place to students, and instruct them to spend the next five minutes drawing a picture of the quiet place they just envisioned in their mind. Explain that students will use this image to help them find their quiet place in the future!</a:t>
            </a:r>
          </a:p>
          <a:p>
            <a:pPr lvl="0"/>
            <a:r>
              <a:rPr lang="en-US" sz="1200" kern="1200" dirty="0">
                <a:solidFill>
                  <a:schemeClr val="tx1"/>
                </a:solidFill>
                <a:effectLst/>
                <a:latin typeface="+mn-lt"/>
                <a:ea typeface="+mn-ea"/>
                <a:cs typeface="+mn-cs"/>
              </a:rPr>
              <a:t>As they finish, have students use masking tape to secure the image to their desk or another location where they will see it frequently.</a:t>
            </a:r>
          </a:p>
          <a:p>
            <a:pPr lvl="0"/>
            <a:r>
              <a:rPr lang="en-US" sz="1200" kern="1200" dirty="0">
                <a:solidFill>
                  <a:schemeClr val="tx1"/>
                </a:solidFill>
                <a:effectLst/>
                <a:latin typeface="+mn-lt"/>
                <a:ea typeface="+mn-ea"/>
                <a:cs typeface="+mn-cs"/>
              </a:rPr>
              <a:t>Moving forward, remind students to glance at their drawing and close their eyes whenever they need to refocus.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107179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class back to a circle or semi-circle and click to display and read the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that students are about to see how being mindful can help them better understand others, learn more about everyone they meet, step into others’ shoes, and understand what they are going through.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6850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Pair all students with a partner, and instruct pairs to sit back-to-back.</a:t>
            </a:r>
          </a:p>
          <a:p>
            <a:pPr lvl="0"/>
            <a:r>
              <a:rPr lang="en-US" sz="1200" kern="1200" dirty="0">
                <a:solidFill>
                  <a:schemeClr val="tx1"/>
                </a:solidFill>
                <a:effectLst/>
                <a:latin typeface="+mn-lt"/>
                <a:ea typeface="+mn-ea"/>
                <a:cs typeface="+mn-cs"/>
              </a:rPr>
              <a:t>Distribute one Handout 2: I Feel/They Feel to each student.</a:t>
            </a:r>
          </a:p>
          <a:p>
            <a:pPr lvl="0"/>
            <a:r>
              <a:rPr lang="en-US" sz="1200" kern="1200" dirty="0">
                <a:solidFill>
                  <a:schemeClr val="tx1"/>
                </a:solidFill>
                <a:effectLst/>
                <a:latin typeface="+mn-lt"/>
                <a:ea typeface="+mn-ea"/>
                <a:cs typeface="+mn-cs"/>
              </a:rPr>
              <a:t>Explain that you are about to describe a few different situations. As you do, students should close their eyes, quiet their thoughts, be mindful, and focus on how they may feel if they were in this situation. </a:t>
            </a:r>
          </a:p>
          <a:p>
            <a:pPr lvl="0"/>
            <a:r>
              <a:rPr lang="en-US" sz="1200" kern="1200" dirty="0">
                <a:solidFill>
                  <a:schemeClr val="tx1"/>
                </a:solidFill>
                <a:effectLst/>
                <a:latin typeface="+mn-lt"/>
                <a:ea typeface="+mn-ea"/>
                <a:cs typeface="+mn-cs"/>
              </a:rPr>
              <a:t>Ask students to close their eyes as you click and read: I just found out my best friend is moving away.</a:t>
            </a:r>
          </a:p>
          <a:p>
            <a:pPr lvl="0"/>
            <a:r>
              <a:rPr lang="en-US" sz="1200" kern="1200" dirty="0">
                <a:solidFill>
                  <a:schemeClr val="tx1"/>
                </a:solidFill>
                <a:effectLst/>
                <a:latin typeface="+mn-lt"/>
                <a:ea typeface="+mn-ea"/>
                <a:cs typeface="+mn-cs"/>
              </a:rPr>
              <a:t>After focusing their thoughts, ask students to open their eyes and draw a face on their handout that illustrates how they would feel if they were in this situation.</a:t>
            </a:r>
          </a:p>
          <a:p>
            <a:pPr lvl="0"/>
            <a:r>
              <a:rPr lang="en-US" sz="1200" kern="1200" dirty="0">
                <a:solidFill>
                  <a:schemeClr val="tx1"/>
                </a:solidFill>
                <a:effectLst/>
                <a:latin typeface="+mn-lt"/>
                <a:ea typeface="+mn-ea"/>
                <a:cs typeface="+mn-cs"/>
              </a:rPr>
              <a:t>Instruct the pairs to turn their bodies around and face each other. </a:t>
            </a:r>
          </a:p>
          <a:p>
            <a:pPr lvl="0"/>
            <a:r>
              <a:rPr lang="en-US" sz="1200" kern="1200" dirty="0">
                <a:solidFill>
                  <a:schemeClr val="tx1"/>
                </a:solidFill>
                <a:effectLst/>
                <a:latin typeface="+mn-lt"/>
                <a:ea typeface="+mn-ea"/>
                <a:cs typeface="+mn-cs"/>
              </a:rPr>
              <a:t>Each student should:</a:t>
            </a:r>
          </a:p>
          <a:p>
            <a:pPr lvl="1"/>
            <a:r>
              <a:rPr lang="en-US" sz="1200" kern="1200" dirty="0">
                <a:solidFill>
                  <a:schemeClr val="tx1"/>
                </a:solidFill>
                <a:effectLst/>
                <a:latin typeface="+mn-lt"/>
                <a:ea typeface="+mn-ea"/>
                <a:cs typeface="+mn-cs"/>
              </a:rPr>
              <a:t>Share the face that they drew and explain why they would feel this way if their best friend moved away.</a:t>
            </a:r>
          </a:p>
          <a:p>
            <a:pPr lvl="1"/>
            <a:r>
              <a:rPr lang="en-US" sz="1200" kern="1200" dirty="0">
                <a:solidFill>
                  <a:schemeClr val="tx1"/>
                </a:solidFill>
                <a:effectLst/>
                <a:latin typeface="+mn-lt"/>
                <a:ea typeface="+mn-ea"/>
                <a:cs typeface="+mn-cs"/>
              </a:rPr>
              <a:t>Draw a picture in the handout’s second column that illustrates how their partner said they would feel in this situation.</a:t>
            </a:r>
          </a:p>
          <a:p>
            <a:pPr lvl="0"/>
            <a:r>
              <a:rPr lang="en-US" sz="1200" kern="1200" dirty="0">
                <a:solidFill>
                  <a:schemeClr val="tx1"/>
                </a:solidFill>
                <a:effectLst/>
                <a:latin typeface="+mn-lt"/>
                <a:ea typeface="+mn-ea"/>
                <a:cs typeface="+mn-cs"/>
              </a:rPr>
              <a:t>Click twice to repeat with each of the following two scenarios:</a:t>
            </a:r>
          </a:p>
          <a:p>
            <a:pPr lvl="1"/>
            <a:r>
              <a:rPr lang="en-US" sz="1200" kern="1200" dirty="0">
                <a:solidFill>
                  <a:schemeClr val="tx1"/>
                </a:solidFill>
                <a:effectLst/>
                <a:latin typeface="+mn-lt"/>
                <a:ea typeface="+mn-ea"/>
                <a:cs typeface="+mn-cs"/>
              </a:rPr>
              <a:t>I just finished the longest book I’ve ever read.</a:t>
            </a:r>
          </a:p>
          <a:p>
            <a:pPr lvl="1"/>
            <a:r>
              <a:rPr lang="en-US" sz="1200" kern="1200" dirty="0">
                <a:solidFill>
                  <a:schemeClr val="tx1"/>
                </a:solidFill>
                <a:effectLst/>
                <a:latin typeface="+mn-lt"/>
                <a:ea typeface="+mn-ea"/>
                <a:cs typeface="+mn-cs"/>
              </a:rPr>
              <a:t>I have to give a speech in front of the whole school.</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95716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the class back together to discuss the activity. </a:t>
            </a:r>
          </a:p>
          <a:p>
            <a:pPr lvl="0"/>
            <a:r>
              <a:rPr lang="en-US" sz="1200" kern="1200" dirty="0">
                <a:solidFill>
                  <a:schemeClr val="tx1"/>
                </a:solidFill>
                <a:effectLst/>
                <a:latin typeface="+mn-lt"/>
                <a:ea typeface="+mn-ea"/>
                <a:cs typeface="+mn-cs"/>
              </a:rPr>
              <a:t>Ask: </a:t>
            </a:r>
          </a:p>
          <a:p>
            <a:pPr lvl="1"/>
            <a:r>
              <a:rPr lang="en-US" sz="1200" kern="1200" dirty="0">
                <a:solidFill>
                  <a:schemeClr val="tx1"/>
                </a:solidFill>
                <a:effectLst/>
                <a:latin typeface="+mn-lt"/>
                <a:ea typeface="+mn-ea"/>
                <a:cs typeface="+mn-cs"/>
              </a:rPr>
              <a:t>Were your feelings ever similar to (or like) your partner’s feelings?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Click twice.</a:t>
            </a:r>
          </a:p>
          <a:p>
            <a:pPr lvl="1"/>
            <a:r>
              <a:rPr lang="en-US" sz="1200" kern="1200" dirty="0">
                <a:solidFill>
                  <a:schemeClr val="tx1"/>
                </a:solidFill>
                <a:effectLst/>
                <a:latin typeface="+mn-lt"/>
                <a:ea typeface="+mn-ea"/>
                <a:cs typeface="+mn-cs"/>
              </a:rPr>
              <a:t>Were your feelings ever different from your partner’s feelings?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Click twice.</a:t>
            </a:r>
          </a:p>
          <a:p>
            <a:pPr lvl="1"/>
            <a:r>
              <a:rPr lang="en-US" sz="1200" kern="1200" dirty="0">
                <a:solidFill>
                  <a:schemeClr val="tx1"/>
                </a:solidFill>
                <a:effectLst/>
                <a:latin typeface="+mn-lt"/>
                <a:ea typeface="+mn-ea"/>
                <a:cs typeface="+mn-cs"/>
              </a:rPr>
              <a:t>Can thinking about your own feelings help you understand how someone else feels?</a:t>
            </a:r>
          </a:p>
          <a:p>
            <a:pPr lvl="0"/>
            <a:r>
              <a:rPr lang="en-US" sz="1200" kern="1200" dirty="0">
                <a:solidFill>
                  <a:schemeClr val="tx1"/>
                </a:solidFill>
                <a:effectLst/>
                <a:latin typeface="+mn-lt"/>
                <a:ea typeface="+mn-ea"/>
                <a:cs typeface="+mn-cs"/>
              </a:rPr>
              <a:t>Be sure students understand that while everyone is different and unique in their own way, we also have some similarities. Being mindful of our own feelings can help us begin to think about why others feel the way they do—even if they feel differently!</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00783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the second session by asking the class to sit on the floor in a circle or semicircle and join the students by sitting at their level. </a:t>
            </a:r>
          </a:p>
          <a:p>
            <a:pPr lvl="0"/>
            <a:r>
              <a:rPr lang="en-US" sz="1200" kern="1200" dirty="0">
                <a:solidFill>
                  <a:schemeClr val="tx1"/>
                </a:solidFill>
                <a:effectLst/>
                <a:latin typeface="+mn-lt"/>
                <a:ea typeface="+mn-ea"/>
                <a:cs typeface="+mn-cs"/>
              </a:rPr>
              <a:t>Read the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soar with wings.</a:t>
            </a:r>
          </a:p>
          <a:p>
            <a:r>
              <a:rPr lang="en-US" sz="1200" kern="1200" dirty="0">
                <a:solidFill>
                  <a:schemeClr val="tx1"/>
                </a:solidFill>
                <a:effectLst/>
                <a:latin typeface="+mn-lt"/>
                <a:ea typeface="+mn-ea"/>
                <a:cs typeface="+mn-cs"/>
              </a:rPr>
              <a:t>	Let me tell you why.</a:t>
            </a:r>
          </a:p>
          <a:p>
            <a:r>
              <a:rPr lang="en-US" sz="1200" kern="1200" dirty="0">
                <a:solidFill>
                  <a:schemeClr val="tx1"/>
                </a:solidFill>
                <a:effectLst/>
                <a:latin typeface="+mn-lt"/>
                <a:ea typeface="+mn-ea"/>
                <a:cs typeface="+mn-cs"/>
              </a:rPr>
              <a:t>	I learn lots of skills that help me reach the sky.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 understand others are unique.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want to learn more about everyone I meet. </a:t>
            </a:r>
          </a:p>
          <a:p>
            <a:pPr lvl="2"/>
            <a:r>
              <a:rPr lang="en-US" sz="1200" kern="1200" dirty="0">
                <a:solidFill>
                  <a:schemeClr val="tx1"/>
                </a:solidFill>
                <a:effectLst/>
                <a:latin typeface="+mn-lt"/>
                <a:ea typeface="+mn-ea"/>
                <a:cs typeface="+mn-cs"/>
              </a:rPr>
              <a:t>I want to step into their shoes and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see what they are going through.</a:t>
            </a:r>
          </a:p>
          <a:p>
            <a:pPr lvl="0"/>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Click once and ask students: What does it mean to be unique?</a:t>
            </a:r>
          </a:p>
          <a:p>
            <a:pPr lvl="0"/>
            <a:r>
              <a:rPr lang="en-US" sz="1200" kern="1200" dirty="0">
                <a:solidFill>
                  <a:schemeClr val="tx1"/>
                </a:solidFill>
                <a:effectLst/>
                <a:latin typeface="+mn-lt"/>
                <a:ea typeface="+mn-ea"/>
                <a:cs typeface="+mn-cs"/>
              </a:rPr>
              <a:t>Review and/or explain that when you are unique, you are one of a kind! Even though you may have similarities that make you like other people, you also have unique qualities that make you different!</a:t>
            </a:r>
          </a:p>
          <a:p>
            <a:pPr lvl="0"/>
            <a:endParaRPr lang="en-US" sz="1200" b="1" i="0" u="none" strike="noStrike" cap="none" dirty="0">
              <a:solidFill>
                <a:schemeClr val="dk1"/>
              </a:solidFill>
              <a:latin typeface="+mn-lt"/>
              <a:ea typeface="Calibri"/>
              <a:cs typeface="Calibri"/>
              <a:sym typeface="Calibri"/>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40064058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emf"/><Relationship Id="rId7"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27A1A9A4-B769-4849-9343-5419B5105950}"/>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5" name="Group 14">
            <a:extLst>
              <a:ext uri="{FF2B5EF4-FFF2-40B4-BE49-F238E27FC236}">
                <a16:creationId xmlns:a16="http://schemas.microsoft.com/office/drawing/2014/main" id="{A82A5B47-A88E-474A-984F-DB13ACAB013E}"/>
              </a:ext>
            </a:extLst>
          </p:cNvPr>
          <p:cNvGrpSpPr/>
          <p:nvPr userDrawn="1"/>
        </p:nvGrpSpPr>
        <p:grpSpPr>
          <a:xfrm>
            <a:off x="5584614" y="6062644"/>
            <a:ext cx="2939205" cy="764360"/>
            <a:chOff x="5111030" y="6013568"/>
            <a:chExt cx="3366296" cy="875428"/>
          </a:xfrm>
        </p:grpSpPr>
        <p:pic>
          <p:nvPicPr>
            <p:cNvPr id="16" name="Picture 15">
              <a:extLst>
                <a:ext uri="{FF2B5EF4-FFF2-40B4-BE49-F238E27FC236}">
                  <a16:creationId xmlns:a16="http://schemas.microsoft.com/office/drawing/2014/main" id="{813F0310-78CD-6243-BACA-A547E1DD80FF}"/>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7" name="Straight Connector 16">
              <a:extLst>
                <a:ext uri="{FF2B5EF4-FFF2-40B4-BE49-F238E27FC236}">
                  <a16:creationId xmlns:a16="http://schemas.microsoft.com/office/drawing/2014/main" id="{57345E2E-721D-E04E-A1A3-C7B19FAC0C5E}"/>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04915C63-BC9E-2E4B-902A-E9B08D5E2C18}"/>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9" name="Straight Connector 18">
              <a:extLst>
                <a:ext uri="{FF2B5EF4-FFF2-40B4-BE49-F238E27FC236}">
                  <a16:creationId xmlns:a16="http://schemas.microsoft.com/office/drawing/2014/main" id="{D1BE31A5-3F71-1B4C-AF5A-6F8A4D589A75}"/>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2C53A822-03DF-EA4C-8B54-BD7D8B57328F}"/>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2" name="Picture 11">
            <a:extLst>
              <a:ext uri="{FF2B5EF4-FFF2-40B4-BE49-F238E27FC236}">
                <a16:creationId xmlns:a16="http://schemas.microsoft.com/office/drawing/2014/main" id="{BB9DD22C-9276-844B-8D9C-A1DECB8BFA12}"/>
              </a:ext>
            </a:extLst>
          </p:cNvPr>
          <p:cNvPicPr>
            <a:picLocks noChangeAspect="1"/>
          </p:cNvPicPr>
          <p:nvPr userDrawn="1"/>
        </p:nvPicPr>
        <p:blipFill>
          <a:blip r:embed="rId2"/>
          <a:srcRect/>
          <a:stretch/>
        </p:blipFill>
        <p:spPr>
          <a:xfrm>
            <a:off x="531463" y="250924"/>
            <a:ext cx="1468120" cy="1139952"/>
          </a:xfrm>
          <a:prstGeom prst="rect">
            <a:avLst/>
          </a:prstGeom>
        </p:spPr>
      </p:pic>
      <p:grpSp>
        <p:nvGrpSpPr>
          <p:cNvPr id="13" name="Group 12">
            <a:extLst>
              <a:ext uri="{FF2B5EF4-FFF2-40B4-BE49-F238E27FC236}">
                <a16:creationId xmlns:a16="http://schemas.microsoft.com/office/drawing/2014/main" id="{84B4DC66-74C8-F545-81B5-F28EEA95AE5E}"/>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41BD8156-9004-AA4B-B2CF-B0395C42DA61}"/>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997DF371-0B52-E742-8E64-22A5D7E8B4D2}"/>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0220A0C-9054-C24C-99F7-5AEB370510CB}"/>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DD0AAB64-808A-C24B-B915-163FEF6ECB0C}"/>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F13CBCCD-BC55-4148-9D17-2D6BE13F2021}"/>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2"/>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4B61DBBE-DF38-E042-BF18-9F4F4DACC0D1}"/>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348793A2-0EE7-A745-9280-56DBB68AA870}"/>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5800E384-AF45-7C45-A9EC-D23EC4CED3A7}"/>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686497E1-359B-7D42-B0C6-24479464A6EB}"/>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A584AA0A-A045-6444-B1A3-C45C47DE7D13}"/>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3769804-B9EA-4240-A707-581C6125EC53}"/>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6F986776-8471-9340-804F-F81FA2C2DFCE}"/>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7" name="Group 16">
            <a:extLst>
              <a:ext uri="{FF2B5EF4-FFF2-40B4-BE49-F238E27FC236}">
                <a16:creationId xmlns:a16="http://schemas.microsoft.com/office/drawing/2014/main" id="{05CBF96A-2B25-D445-B90A-C38C1E6ECDF8}"/>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DE87D7EF-A0DA-EE4B-B8D7-A157238466DA}"/>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574FB6EE-5B54-EE49-A2CE-5C71D5ECD4F5}"/>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1B544A58-EA94-F94E-B3AB-E4A14E92A919}"/>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443CBC6C-EE3F-5442-85D8-18BBE9C0BCE9}"/>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811E0FB-3FD0-E64E-A8B2-B5411DC934B4}"/>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55B1EA58-09F1-DB4D-8FEE-B582F175D1D1}"/>
              </a:ext>
            </a:extLst>
          </p:cNvPr>
          <p:cNvPicPr>
            <a:picLocks noChangeAspect="1"/>
          </p:cNvPicPr>
          <p:nvPr userDrawn="1"/>
        </p:nvPicPr>
        <p:blipFill>
          <a:blip r:embed="rId5"/>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93533A9B-EA46-D247-96E1-8275EA507C4F}"/>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662571"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743710"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340091"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1" name="Picture 20">
            <a:extLst>
              <a:ext uri="{FF2B5EF4-FFF2-40B4-BE49-F238E27FC236}">
                <a16:creationId xmlns:a16="http://schemas.microsoft.com/office/drawing/2014/main" id="{27F2949D-E98E-2948-8CCF-2F5F8EC670EF}"/>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23" name="Group 22">
            <a:extLst>
              <a:ext uri="{FF2B5EF4-FFF2-40B4-BE49-F238E27FC236}">
                <a16:creationId xmlns:a16="http://schemas.microsoft.com/office/drawing/2014/main" id="{156E3178-7DA3-1441-8A1B-1F68A6064E46}"/>
              </a:ext>
            </a:extLst>
          </p:cNvPr>
          <p:cNvGrpSpPr/>
          <p:nvPr userDrawn="1"/>
        </p:nvGrpSpPr>
        <p:grpSpPr>
          <a:xfrm>
            <a:off x="5584614" y="6062644"/>
            <a:ext cx="2939205" cy="764360"/>
            <a:chOff x="5111030" y="6013568"/>
            <a:chExt cx="3366296" cy="875428"/>
          </a:xfrm>
        </p:grpSpPr>
        <p:pic>
          <p:nvPicPr>
            <p:cNvPr id="24" name="Picture 23">
              <a:extLst>
                <a:ext uri="{FF2B5EF4-FFF2-40B4-BE49-F238E27FC236}">
                  <a16:creationId xmlns:a16="http://schemas.microsoft.com/office/drawing/2014/main" id="{5622703B-ECF2-A342-8513-61403D1D1456}"/>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25" name="Straight Connector 24">
              <a:extLst>
                <a:ext uri="{FF2B5EF4-FFF2-40B4-BE49-F238E27FC236}">
                  <a16:creationId xmlns:a16="http://schemas.microsoft.com/office/drawing/2014/main" id="{FA7328FA-2C0F-794B-A68E-EFFD9366AB40}"/>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C933411E-DBBA-9145-B3BB-D5E00A2E7FCB}"/>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27" name="Straight Connector 26">
              <a:extLst>
                <a:ext uri="{FF2B5EF4-FFF2-40B4-BE49-F238E27FC236}">
                  <a16:creationId xmlns:a16="http://schemas.microsoft.com/office/drawing/2014/main" id="{EA6FD7BF-5B4C-5D4E-9CFB-A909039A7AF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4C84676E-AD07-FE40-A941-95FCAE8BD51C}"/>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11/11/2020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36.jpeg"/><Relationship Id="rId18" Type="http://schemas.openxmlformats.org/officeDocument/2006/relationships/image" Target="../media/image66.png"/><Relationship Id="rId26" Type="http://schemas.openxmlformats.org/officeDocument/2006/relationships/image" Target="../media/image33.jpeg"/><Relationship Id="rId3" Type="http://schemas.openxmlformats.org/officeDocument/2006/relationships/image" Target="../media/image57.png"/><Relationship Id="rId21" Type="http://schemas.openxmlformats.org/officeDocument/2006/relationships/image" Target="../media/image55.jpeg"/><Relationship Id="rId7" Type="http://schemas.openxmlformats.org/officeDocument/2006/relationships/image" Target="../media/image60.jpeg"/><Relationship Id="rId12" Type="http://schemas.openxmlformats.org/officeDocument/2006/relationships/image" Target="../media/image62.jpeg"/><Relationship Id="rId17" Type="http://schemas.openxmlformats.org/officeDocument/2006/relationships/image" Target="../media/image65.jpeg"/><Relationship Id="rId25" Type="http://schemas.openxmlformats.org/officeDocument/2006/relationships/image" Target="../media/image69.jpeg"/><Relationship Id="rId2" Type="http://schemas.openxmlformats.org/officeDocument/2006/relationships/notesSlide" Target="../notesSlides/notesSlide10.xml"/><Relationship Id="rId16" Type="http://schemas.openxmlformats.org/officeDocument/2006/relationships/image" Target="../media/image64.jpeg"/><Relationship Id="rId20"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5.jpeg"/><Relationship Id="rId24" Type="http://schemas.openxmlformats.org/officeDocument/2006/relationships/image" Target="../media/image52.jpeg"/><Relationship Id="rId5" Type="http://schemas.openxmlformats.org/officeDocument/2006/relationships/image" Target="../media/image58.jpeg"/><Relationship Id="rId15" Type="http://schemas.openxmlformats.org/officeDocument/2006/relationships/image" Target="../media/image50.png"/><Relationship Id="rId23" Type="http://schemas.openxmlformats.org/officeDocument/2006/relationships/image" Target="../media/image49.png"/><Relationship Id="rId28" Type="http://schemas.openxmlformats.org/officeDocument/2006/relationships/image" Target="../media/image70.jpeg"/><Relationship Id="rId10" Type="http://schemas.openxmlformats.org/officeDocument/2006/relationships/image" Target="../media/image34.jpeg"/><Relationship Id="rId19" Type="http://schemas.openxmlformats.org/officeDocument/2006/relationships/image" Target="../media/image51.jpeg"/><Relationship Id="rId4" Type="http://schemas.openxmlformats.org/officeDocument/2006/relationships/image" Target="../media/image32.jpeg"/><Relationship Id="rId9" Type="http://schemas.openxmlformats.org/officeDocument/2006/relationships/image" Target="../media/image39.jpeg"/><Relationship Id="rId14" Type="http://schemas.openxmlformats.org/officeDocument/2006/relationships/image" Target="../media/image63.jpeg"/><Relationship Id="rId22" Type="http://schemas.openxmlformats.org/officeDocument/2006/relationships/image" Target="../media/image68.png"/><Relationship Id="rId27"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77.png"/><Relationship Id="rId4" Type="http://schemas.openxmlformats.org/officeDocument/2006/relationships/image" Target="../media/image76.jpg"/></Relationships>
</file>

<file path=ppt/slides/_rels/slide13.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7.png"/><Relationship Id="rId7" Type="http://schemas.openxmlformats.org/officeDocument/2006/relationships/image" Target="../media/image82.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83.png"/><Relationship Id="rId9" Type="http://schemas.openxmlformats.org/officeDocument/2006/relationships/image" Target="../media/image85.emf"/></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2.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emf"/><Relationship Id="rId5" Type="http://schemas.openxmlformats.org/officeDocument/2006/relationships/image" Target="../media/image80.emf"/><Relationship Id="rId10" Type="http://schemas.openxmlformats.org/officeDocument/2006/relationships/image" Target="../media/image85.emf"/><Relationship Id="rId4" Type="http://schemas.openxmlformats.org/officeDocument/2006/relationships/image" Target="../media/image83.png"/><Relationship Id="rId9" Type="http://schemas.openxmlformats.org/officeDocument/2006/relationships/image" Target="../media/image84.jpg"/></Relationships>
</file>

<file path=ppt/slides/_rels/slide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38.png"/><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FE element 2">
            <a:extLst>
              <a:ext uri="{FF2B5EF4-FFF2-40B4-BE49-F238E27FC236}">
                <a16:creationId xmlns:a16="http://schemas.microsoft.com/office/drawing/2014/main" id="{5D837DAA-8A7E-0248-90C9-175D89456D05}"/>
              </a:ext>
            </a:extLst>
          </p:cNvPr>
          <p:cNvPicPr>
            <a:picLocks/>
          </p:cNvPicPr>
          <p:nvPr/>
        </p:nvPicPr>
        <p:blipFill>
          <a:blip r:embed="rId4"/>
          <a:stretch>
            <a:fillRect/>
          </a:stretch>
        </p:blipFill>
        <p:spPr>
          <a:xfrm>
            <a:off x="621104" y="2838715"/>
            <a:ext cx="4762500" cy="830580"/>
          </a:xfrm>
          <a:prstGeom prst="rect">
            <a:avLst/>
          </a:prstGeom>
        </p:spPr>
      </p:pic>
      <p:sp>
        <p:nvSpPr>
          <p:cNvPr id="2" name="Rectangle 1">
            <a:extLst>
              <a:ext uri="{FF2B5EF4-FFF2-40B4-BE49-F238E27FC236}">
                <a16:creationId xmlns:a16="http://schemas.microsoft.com/office/drawing/2014/main" id="{20B8BA66-42D0-2546-B370-D85DCCC5F56F}"/>
              </a:ext>
            </a:extLst>
          </p:cNvPr>
          <p:cNvSpPr/>
          <p:nvPr/>
        </p:nvSpPr>
        <p:spPr>
          <a:xfrm>
            <a:off x="7480299" y="6263029"/>
            <a:ext cx="1455357"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FE element 3">
            <a:extLst>
              <a:ext uri="{FF2B5EF4-FFF2-40B4-BE49-F238E27FC236}">
                <a16:creationId xmlns:a16="http://schemas.microsoft.com/office/drawing/2014/main" id="{7DD6D9A3-4F7C-6E4E-BFC0-281BA0BC33A1}"/>
              </a:ext>
            </a:extLst>
          </p:cNvPr>
          <p:cNvPicPr>
            <a:picLocks/>
          </p:cNvPicPr>
          <p:nvPr/>
        </p:nvPicPr>
        <p:blipFill>
          <a:blip r:embed="rId5"/>
          <a:stretch>
            <a:fillRect/>
          </a:stretch>
        </p:blipFill>
        <p:spPr>
          <a:xfrm>
            <a:off x="623057" y="1775350"/>
            <a:ext cx="6858000" cy="727710"/>
          </a:xfrm>
          <a:prstGeom prst="rect">
            <a:avLst/>
          </a:prstGeom>
        </p:spPr>
      </p:pic>
      <p:pic>
        <p:nvPicPr>
          <p:cNvPr id="9" name="Picture 8">
            <a:extLst>
              <a:ext uri="{FF2B5EF4-FFF2-40B4-BE49-F238E27FC236}">
                <a16:creationId xmlns:a16="http://schemas.microsoft.com/office/drawing/2014/main" id="{77ED02C4-259C-9848-A7C2-0654748829E1}"/>
              </a:ext>
            </a:extLst>
          </p:cNvPr>
          <p:cNvPicPr>
            <a:picLocks noChangeAspect="1"/>
          </p:cNvPicPr>
          <p:nvPr/>
        </p:nvPicPr>
        <p:blipFill rotWithShape="1">
          <a:blip r:embed="rId6">
            <a:extLst>
              <a:ext uri="{28A0092B-C50C-407E-A947-70E740481C1C}">
                <a14:useLocalDpi xmlns:a14="http://schemas.microsoft.com/office/drawing/2010/main"/>
              </a:ext>
            </a:extLst>
          </a:blip>
          <a:srcRect t="-1"/>
          <a:stretch/>
        </p:blipFill>
        <p:spPr>
          <a:xfrm>
            <a:off x="3387513" y="3731764"/>
            <a:ext cx="4110567" cy="3126236"/>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FE element 53">
            <a:extLst>
              <a:ext uri="{FF2B5EF4-FFF2-40B4-BE49-F238E27FC236}">
                <a16:creationId xmlns:a16="http://schemas.microsoft.com/office/drawing/2014/main" id="{CEA466AB-46CA-934F-B5C9-06CDF4A7B30B}"/>
              </a:ext>
            </a:extLst>
          </p:cNvPr>
          <p:cNvPicPr>
            <a:picLocks/>
          </p:cNvPicPr>
          <p:nvPr/>
        </p:nvPicPr>
        <p:blipFill>
          <a:blip r:embed="rId3"/>
          <a:stretch>
            <a:fillRect/>
          </a:stretch>
        </p:blipFill>
        <p:spPr>
          <a:xfrm>
            <a:off x="1435078" y="3215590"/>
            <a:ext cx="887730" cy="914400"/>
          </a:xfrm>
          <a:prstGeom prst="rect">
            <a:avLst/>
          </a:prstGeom>
        </p:spPr>
      </p:pic>
      <p:pic>
        <p:nvPicPr>
          <p:cNvPr id="6" name="Picture 5">
            <a:extLst>
              <a:ext uri="{FF2B5EF4-FFF2-40B4-BE49-F238E27FC236}">
                <a16:creationId xmlns:a16="http://schemas.microsoft.com/office/drawing/2014/main" id="{9B886D76-7285-194C-AD47-C7D0ABE62F4B}"/>
              </a:ext>
            </a:extLst>
          </p:cNvPr>
          <p:cNvPicPr>
            <a:picLocks noChangeAspect="1"/>
          </p:cNvPicPr>
          <p:nvPr/>
        </p:nvPicPr>
        <p:blipFill rotWithShape="1">
          <a:blip r:embed="rId4">
            <a:extLst>
              <a:ext uri="{28A0092B-C50C-407E-A947-70E740481C1C}">
                <a14:useLocalDpi xmlns:a14="http://schemas.microsoft.com/office/drawing/2010/main"/>
              </a:ext>
            </a:extLst>
          </a:blip>
          <a:srcRect l="12543" t="-2531" r="10670" b="6280"/>
          <a:stretch/>
        </p:blipFill>
        <p:spPr>
          <a:xfrm>
            <a:off x="2355651" y="4997962"/>
            <a:ext cx="914128" cy="875282"/>
          </a:xfrm>
          <a:prstGeom prst="rect">
            <a:avLst/>
          </a:prstGeom>
          <a:ln w="6350">
            <a:noFill/>
          </a:ln>
        </p:spPr>
      </p:pic>
      <p:pic>
        <p:nvPicPr>
          <p:cNvPr id="8" name="Picture 7">
            <a:extLst>
              <a:ext uri="{FF2B5EF4-FFF2-40B4-BE49-F238E27FC236}">
                <a16:creationId xmlns:a16="http://schemas.microsoft.com/office/drawing/2014/main" id="{79DDA1FF-0708-C245-BA21-0A486E2DC390}"/>
              </a:ext>
            </a:extLst>
          </p:cNvPr>
          <p:cNvPicPr>
            <a:picLocks noChangeAspect="1"/>
          </p:cNvPicPr>
          <p:nvPr/>
        </p:nvPicPr>
        <p:blipFill rotWithShape="1">
          <a:blip r:embed="rId5">
            <a:extLst>
              <a:ext uri="{28A0092B-C50C-407E-A947-70E740481C1C}">
                <a14:useLocalDpi xmlns:a14="http://schemas.microsoft.com/office/drawing/2010/main"/>
              </a:ext>
            </a:extLst>
          </a:blip>
          <a:srcRect l="2962" t="800" r="2389" b="4093"/>
          <a:stretch/>
        </p:blipFill>
        <p:spPr>
          <a:xfrm>
            <a:off x="2355337" y="4109013"/>
            <a:ext cx="913838" cy="879434"/>
          </a:xfrm>
          <a:prstGeom prst="rect">
            <a:avLst/>
          </a:prstGeom>
        </p:spPr>
      </p:pic>
      <p:sp>
        <p:nvSpPr>
          <p:cNvPr id="2" name="pfehide56" hidden="1">
            <a:extLst>
              <a:ext uri="{FF2B5EF4-FFF2-40B4-BE49-F238E27FC236}">
                <a16:creationId xmlns:a16="http://schemas.microsoft.com/office/drawing/2014/main" id="{C28AC312-E50C-9A40-B718-3A1DC1803F21}"/>
              </a:ext>
            </a:extLst>
          </p:cNvPr>
          <p:cNvSpPr>
            <a:spLocks noGrp="1"/>
          </p:cNvSpPr>
          <p:nvPr>
            <p:ph type="ctrTitle"/>
          </p:nvPr>
        </p:nvSpPr>
        <p:spPr>
          <a:solidFill>
            <a:schemeClr val="accent1"/>
          </a:solidFill>
        </p:spPr>
        <p:txBody>
          <a:bodyPr>
            <a:noAutofit/>
          </a:bodyPr>
          <a:lstStyle/>
          <a:p>
            <a:r>
              <a:rPr lang="en-US" dirty="0"/>
              <a:t>Is everyone unique?</a:t>
            </a:r>
          </a:p>
        </p:txBody>
      </p:sp>
      <p:grpSp>
        <p:nvGrpSpPr>
          <p:cNvPr id="39" name="Group 38">
            <a:extLst>
              <a:ext uri="{FF2B5EF4-FFF2-40B4-BE49-F238E27FC236}">
                <a16:creationId xmlns:a16="http://schemas.microsoft.com/office/drawing/2014/main" id="{12080575-270A-7846-96B9-4580E7A6E20B}"/>
              </a:ext>
            </a:extLst>
          </p:cNvPr>
          <p:cNvGrpSpPr/>
          <p:nvPr/>
        </p:nvGrpSpPr>
        <p:grpSpPr>
          <a:xfrm>
            <a:off x="393192" y="1585435"/>
            <a:ext cx="7772400" cy="777240"/>
            <a:chOff x="317500" y="317500"/>
            <a:chExt cx="7772400" cy="777240"/>
          </a:xfrm>
        </p:grpSpPr>
        <p:pic>
          <p:nvPicPr>
            <p:cNvPr id="37" name="PFE element 56">
              <a:extLst>
                <a:ext uri="{FF2B5EF4-FFF2-40B4-BE49-F238E27FC236}">
                  <a16:creationId xmlns:a16="http://schemas.microsoft.com/office/drawing/2014/main" id="{C40F95FA-B9FC-844B-821E-DC4080EDC4CA}"/>
                </a:ext>
              </a:extLst>
            </p:cNvPr>
            <p:cNvPicPr>
              <a:picLocks/>
            </p:cNvPicPr>
            <p:nvPr/>
          </p:nvPicPr>
          <p:blipFill>
            <a:blip r:embed="rId6"/>
            <a:stretch>
              <a:fillRect/>
            </a:stretch>
          </p:blipFill>
          <p:spPr>
            <a:xfrm>
              <a:off x="317500" y="317500"/>
              <a:ext cx="7772400" cy="777240"/>
            </a:xfrm>
            <a:prstGeom prst="rect">
              <a:avLst/>
            </a:prstGeom>
          </p:spPr>
        </p:pic>
        <p:sp>
          <p:nvSpPr>
            <p:cNvPr id="38" name="Shape_15">
              <a:extLst>
                <a:ext uri="{FF2B5EF4-FFF2-40B4-BE49-F238E27FC236}">
                  <a16:creationId xmlns:a16="http://schemas.microsoft.com/office/drawing/2014/main" id="{132C25E0-5EE8-4C45-B7A0-17FC920A0665}"/>
                </a:ext>
              </a:extLst>
            </p:cNvPr>
            <p:cNvSpPr/>
            <p:nvPr/>
          </p:nvSpPr>
          <p:spPr>
            <a:xfrm>
              <a:off x="317500" y="317500"/>
              <a:ext cx="777240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DE1EDAC2-F83B-2C49-A3CE-60A522EF8EFA}"/>
              </a:ext>
            </a:extLst>
          </p:cNvPr>
          <p:cNvSpPr/>
          <p:nvPr/>
        </p:nvSpPr>
        <p:spPr>
          <a:xfrm>
            <a:off x="17422"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5" name="Picture 4">
            <a:extLst>
              <a:ext uri="{FF2B5EF4-FFF2-40B4-BE49-F238E27FC236}">
                <a16:creationId xmlns:a16="http://schemas.microsoft.com/office/drawing/2014/main" id="{B0FDA8D0-8D14-0740-A3D7-82CD3929E623}"/>
              </a:ext>
            </a:extLst>
          </p:cNvPr>
          <p:cNvPicPr>
            <a:picLocks noChangeAspect="1"/>
          </p:cNvPicPr>
          <p:nvPr/>
        </p:nvPicPr>
        <p:blipFill rotWithShape="1">
          <a:blip r:embed="rId7">
            <a:extLst>
              <a:ext uri="{28A0092B-C50C-407E-A947-70E740481C1C}">
                <a14:useLocalDpi xmlns:a14="http://schemas.microsoft.com/office/drawing/2010/main"/>
              </a:ext>
            </a:extLst>
          </a:blip>
          <a:srcRect l="22469" t="-1856" r="14811" b="14171"/>
          <a:stretch/>
        </p:blipFill>
        <p:spPr>
          <a:xfrm>
            <a:off x="5073979" y="4988334"/>
            <a:ext cx="910163" cy="881020"/>
          </a:xfrm>
          <a:prstGeom prst="rect">
            <a:avLst/>
          </a:prstGeom>
          <a:ln w="6350">
            <a:noFill/>
          </a:ln>
        </p:spPr>
      </p:pic>
      <p:pic>
        <p:nvPicPr>
          <p:cNvPr id="7" name="Picture 6">
            <a:extLst>
              <a:ext uri="{FF2B5EF4-FFF2-40B4-BE49-F238E27FC236}">
                <a16:creationId xmlns:a16="http://schemas.microsoft.com/office/drawing/2014/main" id="{4C0C5965-3AD4-AA49-AC18-C93E5F1EB153}"/>
              </a:ext>
            </a:extLst>
          </p:cNvPr>
          <p:cNvPicPr>
            <a:picLocks noChangeAspect="1"/>
          </p:cNvPicPr>
          <p:nvPr/>
        </p:nvPicPr>
        <p:blipFill rotWithShape="1">
          <a:blip r:embed="rId8">
            <a:extLst>
              <a:ext uri="{28A0092B-C50C-407E-A947-70E740481C1C}">
                <a14:useLocalDpi xmlns:a14="http://schemas.microsoft.com/office/drawing/2010/main"/>
              </a:ext>
            </a:extLst>
          </a:blip>
          <a:srcRect l="8343" t="2022" r="8835" b="12846"/>
          <a:stretch/>
        </p:blipFill>
        <p:spPr>
          <a:xfrm>
            <a:off x="4163580" y="4102363"/>
            <a:ext cx="910961" cy="888929"/>
          </a:xfrm>
          <a:prstGeom prst="rect">
            <a:avLst/>
          </a:prstGeom>
        </p:spPr>
      </p:pic>
      <p:pic>
        <p:nvPicPr>
          <p:cNvPr id="9" name="Picture 8">
            <a:extLst>
              <a:ext uri="{FF2B5EF4-FFF2-40B4-BE49-F238E27FC236}">
                <a16:creationId xmlns:a16="http://schemas.microsoft.com/office/drawing/2014/main" id="{6C31CA42-1031-5248-895D-27B41D3065C5}"/>
              </a:ext>
            </a:extLst>
          </p:cNvPr>
          <p:cNvPicPr>
            <a:picLocks noChangeAspect="1"/>
          </p:cNvPicPr>
          <p:nvPr/>
        </p:nvPicPr>
        <p:blipFill rotWithShape="1">
          <a:blip r:embed="rId9">
            <a:extLst>
              <a:ext uri="{28A0092B-C50C-407E-A947-70E740481C1C}">
                <a14:useLocalDpi xmlns:a14="http://schemas.microsoft.com/office/drawing/2010/main"/>
              </a:ext>
            </a:extLst>
          </a:blip>
          <a:srcRect l="6848" t="16201" r="5189" b="-121"/>
          <a:stretch/>
        </p:blipFill>
        <p:spPr>
          <a:xfrm>
            <a:off x="1438862" y="4993994"/>
            <a:ext cx="911078" cy="879075"/>
          </a:xfrm>
          <a:prstGeom prst="rect">
            <a:avLst/>
          </a:prstGeom>
          <a:ln>
            <a:noFill/>
          </a:ln>
        </p:spPr>
      </p:pic>
      <p:pic>
        <p:nvPicPr>
          <p:cNvPr id="11" name="Picture 10">
            <a:extLst>
              <a:ext uri="{FF2B5EF4-FFF2-40B4-BE49-F238E27FC236}">
                <a16:creationId xmlns:a16="http://schemas.microsoft.com/office/drawing/2014/main" id="{93F6E611-09EE-194E-AB44-12A4B58D179B}"/>
              </a:ext>
            </a:extLst>
          </p:cNvPr>
          <p:cNvPicPr>
            <a:picLocks noChangeAspect="1"/>
          </p:cNvPicPr>
          <p:nvPr/>
        </p:nvPicPr>
        <p:blipFill rotWithShape="1">
          <a:blip r:embed="rId10">
            <a:extLst>
              <a:ext uri="{28A0092B-C50C-407E-A947-70E740481C1C}">
                <a14:useLocalDpi xmlns:a14="http://schemas.microsoft.com/office/drawing/2010/main"/>
              </a:ext>
            </a:extLst>
          </a:blip>
          <a:srcRect l="-7046" t="-1032" r="-2267" b="-751"/>
          <a:stretch/>
        </p:blipFill>
        <p:spPr>
          <a:xfrm>
            <a:off x="3263906" y="5001608"/>
            <a:ext cx="913142" cy="875282"/>
          </a:xfrm>
          <a:prstGeom prst="rect">
            <a:avLst/>
          </a:prstGeom>
          <a:ln w="6350">
            <a:noFill/>
          </a:ln>
        </p:spPr>
      </p:pic>
      <p:pic>
        <p:nvPicPr>
          <p:cNvPr id="12" name="Picture 11">
            <a:extLst>
              <a:ext uri="{FF2B5EF4-FFF2-40B4-BE49-F238E27FC236}">
                <a16:creationId xmlns:a16="http://schemas.microsoft.com/office/drawing/2014/main" id="{E73722E6-963F-7443-B1DF-C466F6D869A0}"/>
              </a:ext>
            </a:extLst>
          </p:cNvPr>
          <p:cNvPicPr>
            <a:picLocks noChangeAspect="1"/>
          </p:cNvPicPr>
          <p:nvPr/>
        </p:nvPicPr>
        <p:blipFill rotWithShape="1">
          <a:blip r:embed="rId11">
            <a:extLst>
              <a:ext uri="{28A0092B-C50C-407E-A947-70E740481C1C}">
                <a14:useLocalDpi xmlns:a14="http://schemas.microsoft.com/office/drawing/2010/main"/>
              </a:ext>
            </a:extLst>
          </a:blip>
          <a:srcRect l="3439" t="476" r="17119" b="21374"/>
          <a:stretch/>
        </p:blipFill>
        <p:spPr>
          <a:xfrm>
            <a:off x="4154140" y="4993324"/>
            <a:ext cx="925713" cy="875281"/>
          </a:xfrm>
          <a:prstGeom prst="rect">
            <a:avLst/>
          </a:prstGeom>
        </p:spPr>
      </p:pic>
      <p:pic>
        <p:nvPicPr>
          <p:cNvPr id="13" name="Picture 12">
            <a:extLst>
              <a:ext uri="{FF2B5EF4-FFF2-40B4-BE49-F238E27FC236}">
                <a16:creationId xmlns:a16="http://schemas.microsoft.com/office/drawing/2014/main" id="{424A65A3-4116-874E-A9FF-2F8B0A91049C}"/>
              </a:ext>
            </a:extLst>
          </p:cNvPr>
          <p:cNvPicPr>
            <a:picLocks noChangeAspect="1"/>
          </p:cNvPicPr>
          <p:nvPr/>
        </p:nvPicPr>
        <p:blipFill rotWithShape="1">
          <a:blip r:embed="rId12">
            <a:extLst>
              <a:ext uri="{28A0092B-C50C-407E-A947-70E740481C1C}">
                <a14:useLocalDpi xmlns:a14="http://schemas.microsoft.com/office/drawing/2010/main"/>
              </a:ext>
            </a:extLst>
          </a:blip>
          <a:srcRect l="29208" t="-1" r="7326" b="12967"/>
          <a:stretch/>
        </p:blipFill>
        <p:spPr>
          <a:xfrm flipH="1">
            <a:off x="525292" y="4976349"/>
            <a:ext cx="911079" cy="889865"/>
          </a:xfrm>
          <a:prstGeom prst="rect">
            <a:avLst/>
          </a:prstGeom>
          <a:ln>
            <a:noFill/>
          </a:ln>
        </p:spPr>
      </p:pic>
      <p:pic>
        <p:nvPicPr>
          <p:cNvPr id="14" name="Picture 13">
            <a:extLst>
              <a:ext uri="{FF2B5EF4-FFF2-40B4-BE49-F238E27FC236}">
                <a16:creationId xmlns:a16="http://schemas.microsoft.com/office/drawing/2014/main" id="{831CDC6D-B6DB-6247-B24A-039E1285C4F2}"/>
              </a:ext>
            </a:extLst>
          </p:cNvPr>
          <p:cNvPicPr>
            <a:picLocks noChangeAspect="1"/>
          </p:cNvPicPr>
          <p:nvPr/>
        </p:nvPicPr>
        <p:blipFill rotWithShape="1">
          <a:blip r:embed="rId13">
            <a:extLst>
              <a:ext uri="{28A0092B-C50C-407E-A947-70E740481C1C}">
                <a14:useLocalDpi xmlns:a14="http://schemas.microsoft.com/office/drawing/2010/main"/>
              </a:ext>
            </a:extLst>
          </a:blip>
          <a:srcRect l="5488" t="95" r="24114" b="1941"/>
          <a:stretch/>
        </p:blipFill>
        <p:spPr>
          <a:xfrm>
            <a:off x="5076959" y="4110510"/>
            <a:ext cx="910162" cy="877824"/>
          </a:xfrm>
          <a:prstGeom prst="rect">
            <a:avLst/>
          </a:prstGeom>
        </p:spPr>
      </p:pic>
      <p:pic>
        <p:nvPicPr>
          <p:cNvPr id="15" name="Picture 14">
            <a:extLst>
              <a:ext uri="{FF2B5EF4-FFF2-40B4-BE49-F238E27FC236}">
                <a16:creationId xmlns:a16="http://schemas.microsoft.com/office/drawing/2014/main" id="{E17A3802-DA6E-9F4A-9C96-98B06DD4AB1D}"/>
              </a:ext>
            </a:extLst>
          </p:cNvPr>
          <p:cNvPicPr>
            <a:picLocks noChangeAspect="1"/>
          </p:cNvPicPr>
          <p:nvPr/>
        </p:nvPicPr>
        <p:blipFill rotWithShape="1">
          <a:blip r:embed="rId14">
            <a:extLst>
              <a:ext uri="{28A0092B-C50C-407E-A947-70E740481C1C}">
                <a14:useLocalDpi xmlns:a14="http://schemas.microsoft.com/office/drawing/2010/main"/>
              </a:ext>
            </a:extLst>
          </a:blip>
          <a:srcRect l="7537" t="712" r="30222" b="10671"/>
          <a:stretch/>
        </p:blipFill>
        <p:spPr>
          <a:xfrm>
            <a:off x="523938" y="4116120"/>
            <a:ext cx="916254" cy="875842"/>
          </a:xfrm>
          <a:prstGeom prst="rect">
            <a:avLst/>
          </a:prstGeom>
        </p:spPr>
      </p:pic>
      <p:pic>
        <p:nvPicPr>
          <p:cNvPr id="20" name="Picture 19">
            <a:extLst>
              <a:ext uri="{FF2B5EF4-FFF2-40B4-BE49-F238E27FC236}">
                <a16:creationId xmlns:a16="http://schemas.microsoft.com/office/drawing/2014/main" id="{8D227F5A-523B-1244-AFAF-3888CC637720}"/>
              </a:ext>
            </a:extLst>
          </p:cNvPr>
          <p:cNvPicPr>
            <a:picLocks noChangeAspect="1"/>
          </p:cNvPicPr>
          <p:nvPr/>
        </p:nvPicPr>
        <p:blipFill rotWithShape="1">
          <a:blip r:embed="rId15">
            <a:extLst>
              <a:ext uri="{28A0092B-C50C-407E-A947-70E740481C1C}">
                <a14:useLocalDpi xmlns:a14="http://schemas.microsoft.com/office/drawing/2010/main"/>
              </a:ext>
            </a:extLst>
          </a:blip>
          <a:srcRect l="1" t="2339" r="4579" b="1781"/>
          <a:stretch/>
        </p:blipFill>
        <p:spPr>
          <a:xfrm>
            <a:off x="4169691" y="3236668"/>
            <a:ext cx="910162" cy="873841"/>
          </a:xfrm>
          <a:prstGeom prst="rect">
            <a:avLst/>
          </a:prstGeom>
          <a:ln>
            <a:noFill/>
          </a:ln>
        </p:spPr>
      </p:pic>
      <p:pic>
        <p:nvPicPr>
          <p:cNvPr id="22" name="Picture 21">
            <a:extLst>
              <a:ext uri="{FF2B5EF4-FFF2-40B4-BE49-F238E27FC236}">
                <a16:creationId xmlns:a16="http://schemas.microsoft.com/office/drawing/2014/main" id="{5C6C551A-A7F3-DA46-8CA7-4509AEFB1802}"/>
              </a:ext>
            </a:extLst>
          </p:cNvPr>
          <p:cNvPicPr>
            <a:picLocks noChangeAspect="1"/>
          </p:cNvPicPr>
          <p:nvPr/>
        </p:nvPicPr>
        <p:blipFill rotWithShape="1">
          <a:blip r:embed="rId16">
            <a:extLst>
              <a:ext uri="{28A0092B-C50C-407E-A947-70E740481C1C}">
                <a14:useLocalDpi xmlns:a14="http://schemas.microsoft.com/office/drawing/2010/main"/>
              </a:ext>
            </a:extLst>
          </a:blip>
          <a:srcRect l="2464" t="-408" r="301" b="-433"/>
          <a:stretch/>
        </p:blipFill>
        <p:spPr>
          <a:xfrm>
            <a:off x="3265736" y="3236512"/>
            <a:ext cx="914400" cy="878756"/>
          </a:xfrm>
          <a:prstGeom prst="rect">
            <a:avLst/>
          </a:prstGeom>
        </p:spPr>
      </p:pic>
      <p:pic>
        <p:nvPicPr>
          <p:cNvPr id="23" name="Picture 22">
            <a:extLst>
              <a:ext uri="{FF2B5EF4-FFF2-40B4-BE49-F238E27FC236}">
                <a16:creationId xmlns:a16="http://schemas.microsoft.com/office/drawing/2014/main" id="{1D2F3E22-C80E-7948-BA7A-29E833A7D582}"/>
              </a:ext>
            </a:extLst>
          </p:cNvPr>
          <p:cNvPicPr>
            <a:picLocks noChangeAspect="1"/>
          </p:cNvPicPr>
          <p:nvPr/>
        </p:nvPicPr>
        <p:blipFill rotWithShape="1">
          <a:blip r:embed="rId17">
            <a:extLst>
              <a:ext uri="{28A0092B-C50C-407E-A947-70E740481C1C}">
                <a14:useLocalDpi xmlns:a14="http://schemas.microsoft.com/office/drawing/2010/main"/>
              </a:ext>
            </a:extLst>
          </a:blip>
          <a:srcRect l="20381" t="1" b="1"/>
          <a:stretch/>
        </p:blipFill>
        <p:spPr>
          <a:xfrm flipH="1">
            <a:off x="5076959" y="3238528"/>
            <a:ext cx="910163" cy="875514"/>
          </a:xfrm>
          <a:prstGeom prst="rect">
            <a:avLst/>
          </a:prstGeom>
        </p:spPr>
      </p:pic>
      <p:pic>
        <p:nvPicPr>
          <p:cNvPr id="26" name="Picture 25">
            <a:extLst>
              <a:ext uri="{FF2B5EF4-FFF2-40B4-BE49-F238E27FC236}">
                <a16:creationId xmlns:a16="http://schemas.microsoft.com/office/drawing/2014/main" id="{F47CF850-722E-314C-BA11-C867D05069B1}"/>
              </a:ext>
            </a:extLst>
          </p:cNvPr>
          <p:cNvPicPr>
            <a:picLocks noChangeAspect="1"/>
          </p:cNvPicPr>
          <p:nvPr/>
        </p:nvPicPr>
        <p:blipFill rotWithShape="1">
          <a:blip r:embed="rId18">
            <a:extLst>
              <a:ext uri="{28A0092B-C50C-407E-A947-70E740481C1C}">
                <a14:useLocalDpi xmlns:a14="http://schemas.microsoft.com/office/drawing/2010/main"/>
              </a:ext>
            </a:extLst>
          </a:blip>
          <a:srcRect l="806" t="-688" r="3753" b="2255"/>
          <a:stretch/>
        </p:blipFill>
        <p:spPr>
          <a:xfrm>
            <a:off x="5073980" y="2363587"/>
            <a:ext cx="910162" cy="877012"/>
          </a:xfrm>
          <a:prstGeom prst="rect">
            <a:avLst/>
          </a:prstGeom>
        </p:spPr>
      </p:pic>
      <p:pic>
        <p:nvPicPr>
          <p:cNvPr id="27" name="Picture 26">
            <a:extLst>
              <a:ext uri="{FF2B5EF4-FFF2-40B4-BE49-F238E27FC236}">
                <a16:creationId xmlns:a16="http://schemas.microsoft.com/office/drawing/2014/main" id="{352A9CD2-39F6-A349-B0E9-003E6929BA1D}"/>
              </a:ext>
            </a:extLst>
          </p:cNvPr>
          <p:cNvPicPr>
            <a:picLocks noChangeAspect="1"/>
          </p:cNvPicPr>
          <p:nvPr/>
        </p:nvPicPr>
        <p:blipFill rotWithShape="1">
          <a:blip r:embed="rId19">
            <a:extLst>
              <a:ext uri="{28A0092B-C50C-407E-A947-70E740481C1C}">
                <a14:useLocalDpi xmlns:a14="http://schemas.microsoft.com/office/drawing/2010/main"/>
              </a:ext>
            </a:extLst>
          </a:blip>
          <a:srcRect l="1467" t="135" r="-852" b="2377"/>
          <a:stretch/>
        </p:blipFill>
        <p:spPr>
          <a:xfrm>
            <a:off x="4170219" y="2363587"/>
            <a:ext cx="917191" cy="877824"/>
          </a:xfrm>
          <a:prstGeom prst="rect">
            <a:avLst/>
          </a:prstGeom>
        </p:spPr>
      </p:pic>
      <p:pic>
        <p:nvPicPr>
          <p:cNvPr id="29" name="Picture 28">
            <a:extLst>
              <a:ext uri="{FF2B5EF4-FFF2-40B4-BE49-F238E27FC236}">
                <a16:creationId xmlns:a16="http://schemas.microsoft.com/office/drawing/2014/main" id="{BF406F94-87E4-3D49-AF2E-BD5CBA0A8CAC}"/>
              </a:ext>
            </a:extLst>
          </p:cNvPr>
          <p:cNvPicPr>
            <a:picLocks noChangeAspect="1"/>
          </p:cNvPicPr>
          <p:nvPr/>
        </p:nvPicPr>
        <p:blipFill rotWithShape="1">
          <a:blip r:embed="rId20">
            <a:extLst>
              <a:ext uri="{28A0092B-C50C-407E-A947-70E740481C1C}">
                <a14:useLocalDpi xmlns:a14="http://schemas.microsoft.com/office/drawing/2010/main"/>
              </a:ext>
            </a:extLst>
          </a:blip>
          <a:srcRect l="1675" r="27384"/>
          <a:stretch/>
        </p:blipFill>
        <p:spPr>
          <a:xfrm flipH="1">
            <a:off x="523076" y="2366112"/>
            <a:ext cx="916790" cy="876338"/>
          </a:xfrm>
          <a:prstGeom prst="rect">
            <a:avLst/>
          </a:prstGeom>
        </p:spPr>
      </p:pic>
      <p:pic>
        <p:nvPicPr>
          <p:cNvPr id="30" name="Picture 29">
            <a:extLst>
              <a:ext uri="{FF2B5EF4-FFF2-40B4-BE49-F238E27FC236}">
                <a16:creationId xmlns:a16="http://schemas.microsoft.com/office/drawing/2014/main" id="{29E11F0E-ADF7-EB4A-8FCB-DB42077E825D}"/>
              </a:ext>
            </a:extLst>
          </p:cNvPr>
          <p:cNvPicPr>
            <a:picLocks noChangeAspect="1"/>
          </p:cNvPicPr>
          <p:nvPr/>
        </p:nvPicPr>
        <p:blipFill rotWithShape="1">
          <a:blip r:embed="rId21">
            <a:extLst>
              <a:ext uri="{28A0092B-C50C-407E-A947-70E740481C1C}">
                <a14:useLocalDpi xmlns:a14="http://schemas.microsoft.com/office/drawing/2010/main"/>
              </a:ext>
            </a:extLst>
          </a:blip>
          <a:srcRect l="-1" r="4942" b="3730"/>
          <a:stretch/>
        </p:blipFill>
        <p:spPr>
          <a:xfrm>
            <a:off x="3262863" y="2362725"/>
            <a:ext cx="910162" cy="877013"/>
          </a:xfrm>
          <a:prstGeom prst="rect">
            <a:avLst/>
          </a:prstGeom>
        </p:spPr>
      </p:pic>
      <p:sp>
        <p:nvSpPr>
          <p:cNvPr id="31" name="Rectangle 30">
            <a:extLst>
              <a:ext uri="{FF2B5EF4-FFF2-40B4-BE49-F238E27FC236}">
                <a16:creationId xmlns:a16="http://schemas.microsoft.com/office/drawing/2014/main" id="{A2E09FB4-65E8-CB4E-B602-240D6DD6A859}"/>
              </a:ext>
            </a:extLst>
          </p:cNvPr>
          <p:cNvSpPr/>
          <p:nvPr/>
        </p:nvSpPr>
        <p:spPr>
          <a:xfrm>
            <a:off x="5080300" y="2363207"/>
            <a:ext cx="910164" cy="877824"/>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2" name="pfehide74" hidden="1">
            <a:extLst>
              <a:ext uri="{FF2B5EF4-FFF2-40B4-BE49-F238E27FC236}">
                <a16:creationId xmlns:a16="http://schemas.microsoft.com/office/drawing/2014/main" id="{0BA399A7-DAE5-9345-982E-3BAF5362DCE7}"/>
              </a:ext>
            </a:extLst>
          </p:cNvPr>
          <p:cNvSpPr txBox="1">
            <a:spLocks/>
          </p:cNvSpPr>
          <p:nvPr/>
        </p:nvSpPr>
        <p:spPr>
          <a:xfrm>
            <a:off x="431800" y="1595120"/>
            <a:ext cx="7772400"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a typeface="Calibri"/>
                <a:cs typeface="Calibri"/>
                <a:sym typeface="Calibri"/>
              </a:rPr>
              <a:t>We </a:t>
            </a:r>
            <a:r>
              <a:rPr lang="en-US" u="sng" dirty="0">
                <a:latin typeface="Open Sans ExtraBold" panose="020B0606030504020204" pitchFamily="34" charset="0"/>
                <a:ea typeface="Open Sans ExtraBold" panose="020B0606030504020204" pitchFamily="34" charset="0"/>
                <a:cs typeface="Open Sans ExtraBold" panose="020B0606030504020204" pitchFamily="34" charset="0"/>
                <a:sym typeface="Calibri"/>
              </a:rPr>
              <a:t>are</a:t>
            </a:r>
            <a:r>
              <a:rPr lang="en-US" dirty="0">
                <a:ea typeface="Calibri"/>
                <a:cs typeface="Calibri"/>
                <a:sym typeface="Calibri"/>
              </a:rPr>
              <a:t> all unique!</a:t>
            </a:r>
          </a:p>
        </p:txBody>
      </p:sp>
      <p:grpSp>
        <p:nvGrpSpPr>
          <p:cNvPr id="43" name="Group 42">
            <a:extLst>
              <a:ext uri="{FF2B5EF4-FFF2-40B4-BE49-F238E27FC236}">
                <a16:creationId xmlns:a16="http://schemas.microsoft.com/office/drawing/2014/main" id="{2A5ABCDD-EFB9-5243-B456-6D0F16641680}"/>
              </a:ext>
            </a:extLst>
          </p:cNvPr>
          <p:cNvGrpSpPr/>
          <p:nvPr/>
        </p:nvGrpSpPr>
        <p:grpSpPr>
          <a:xfrm>
            <a:off x="431800" y="1594395"/>
            <a:ext cx="7772400" cy="765810"/>
            <a:chOff x="317500" y="317500"/>
            <a:chExt cx="7772400" cy="765810"/>
          </a:xfrm>
        </p:grpSpPr>
        <p:pic>
          <p:nvPicPr>
            <p:cNvPr id="41" name="PFE element 74">
              <a:extLst>
                <a:ext uri="{FF2B5EF4-FFF2-40B4-BE49-F238E27FC236}">
                  <a16:creationId xmlns:a16="http://schemas.microsoft.com/office/drawing/2014/main" id="{DFF6A6F6-0135-5C40-96CF-3A1DFBCB65CB}"/>
                </a:ext>
              </a:extLst>
            </p:cNvPr>
            <p:cNvPicPr>
              <a:picLocks/>
            </p:cNvPicPr>
            <p:nvPr/>
          </p:nvPicPr>
          <p:blipFill>
            <a:blip r:embed="rId22"/>
            <a:stretch>
              <a:fillRect/>
            </a:stretch>
          </p:blipFill>
          <p:spPr>
            <a:xfrm>
              <a:off x="317500" y="317500"/>
              <a:ext cx="7772400" cy="765810"/>
            </a:xfrm>
            <a:prstGeom prst="rect">
              <a:avLst/>
            </a:prstGeom>
          </p:spPr>
        </p:pic>
        <p:sp>
          <p:nvSpPr>
            <p:cNvPr id="42" name="Shape_16">
              <a:extLst>
                <a:ext uri="{FF2B5EF4-FFF2-40B4-BE49-F238E27FC236}">
                  <a16:creationId xmlns:a16="http://schemas.microsoft.com/office/drawing/2014/main" id="{C0CDBF2A-6239-EB44-895C-5C312FF053CE}"/>
                </a:ext>
              </a:extLst>
            </p:cNvPr>
            <p:cNvSpPr/>
            <p:nvPr/>
          </p:nvSpPr>
          <p:spPr>
            <a:xfrm>
              <a:off x="317500" y="317500"/>
              <a:ext cx="777240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1B1D371-548B-3049-93DB-1ED8A5B51AD7}"/>
              </a:ext>
            </a:extLst>
          </p:cNvPr>
          <p:cNvPicPr>
            <a:picLocks noChangeAspect="1"/>
          </p:cNvPicPr>
          <p:nvPr/>
        </p:nvPicPr>
        <p:blipFill rotWithShape="1">
          <a:blip r:embed="rId23">
            <a:extLst>
              <a:ext uri="{28A0092B-C50C-407E-A947-70E740481C1C}">
                <a14:useLocalDpi xmlns:a14="http://schemas.microsoft.com/office/drawing/2010/main"/>
              </a:ext>
            </a:extLst>
          </a:blip>
          <a:srcRect r="3648" b="6864"/>
          <a:stretch/>
        </p:blipFill>
        <p:spPr>
          <a:xfrm>
            <a:off x="1443478" y="2362725"/>
            <a:ext cx="911078" cy="873841"/>
          </a:xfrm>
          <a:prstGeom prst="rect">
            <a:avLst/>
          </a:prstGeom>
          <a:ln w="6350">
            <a:noFill/>
          </a:ln>
        </p:spPr>
      </p:pic>
      <p:pic>
        <p:nvPicPr>
          <p:cNvPr id="21" name="Picture 20">
            <a:extLst>
              <a:ext uri="{FF2B5EF4-FFF2-40B4-BE49-F238E27FC236}">
                <a16:creationId xmlns:a16="http://schemas.microsoft.com/office/drawing/2014/main" id="{489D8725-37E6-9645-B577-46F87EFB3811}"/>
              </a:ext>
            </a:extLst>
          </p:cNvPr>
          <p:cNvPicPr>
            <a:picLocks noChangeAspect="1"/>
          </p:cNvPicPr>
          <p:nvPr/>
        </p:nvPicPr>
        <p:blipFill rotWithShape="1">
          <a:blip r:embed="rId24">
            <a:extLst>
              <a:ext uri="{28A0092B-C50C-407E-A947-70E740481C1C}">
                <a14:useLocalDpi xmlns:a14="http://schemas.microsoft.com/office/drawing/2010/main"/>
              </a:ext>
            </a:extLst>
          </a:blip>
          <a:srcRect l="3076" t="-191" r="-394" b="917"/>
          <a:stretch/>
        </p:blipFill>
        <p:spPr>
          <a:xfrm>
            <a:off x="2356651" y="3227318"/>
            <a:ext cx="914400" cy="881695"/>
          </a:xfrm>
          <a:prstGeom prst="rect">
            <a:avLst/>
          </a:prstGeom>
        </p:spPr>
      </p:pic>
      <p:pic>
        <p:nvPicPr>
          <p:cNvPr id="28" name="Picture 27">
            <a:extLst>
              <a:ext uri="{FF2B5EF4-FFF2-40B4-BE49-F238E27FC236}">
                <a16:creationId xmlns:a16="http://schemas.microsoft.com/office/drawing/2014/main" id="{2034D0A6-50D8-534D-8CFF-8DF4B78CFE87}"/>
              </a:ext>
            </a:extLst>
          </p:cNvPr>
          <p:cNvPicPr>
            <a:picLocks noChangeAspect="1"/>
          </p:cNvPicPr>
          <p:nvPr/>
        </p:nvPicPr>
        <p:blipFill rotWithShape="1">
          <a:blip r:embed="rId25">
            <a:extLst>
              <a:ext uri="{28A0092B-C50C-407E-A947-70E740481C1C}">
                <a14:useLocalDpi xmlns:a14="http://schemas.microsoft.com/office/drawing/2010/main"/>
              </a:ext>
            </a:extLst>
          </a:blip>
          <a:srcRect/>
          <a:stretch/>
        </p:blipFill>
        <p:spPr>
          <a:xfrm>
            <a:off x="2358461" y="2362725"/>
            <a:ext cx="911078" cy="873998"/>
          </a:xfrm>
          <a:prstGeom prst="rect">
            <a:avLst/>
          </a:prstGeom>
        </p:spPr>
      </p:pic>
      <p:pic>
        <p:nvPicPr>
          <p:cNvPr id="10" name="Picture 9">
            <a:extLst>
              <a:ext uri="{FF2B5EF4-FFF2-40B4-BE49-F238E27FC236}">
                <a16:creationId xmlns:a16="http://schemas.microsoft.com/office/drawing/2014/main" id="{CD3681AE-64A0-8B47-8155-CCAA8CB03D53}"/>
              </a:ext>
            </a:extLst>
          </p:cNvPr>
          <p:cNvPicPr>
            <a:picLocks noChangeAspect="1"/>
          </p:cNvPicPr>
          <p:nvPr/>
        </p:nvPicPr>
        <p:blipFill rotWithShape="1">
          <a:blip r:embed="rId26">
            <a:extLst>
              <a:ext uri="{28A0092B-C50C-407E-A947-70E740481C1C}">
                <a14:useLocalDpi xmlns:a14="http://schemas.microsoft.com/office/drawing/2010/main"/>
              </a:ext>
            </a:extLst>
          </a:blip>
          <a:srcRect l="190" t="5444" r="-202" b="3652"/>
          <a:stretch/>
        </p:blipFill>
        <p:spPr>
          <a:xfrm>
            <a:off x="3264068" y="4114235"/>
            <a:ext cx="914400" cy="881695"/>
          </a:xfrm>
          <a:prstGeom prst="rect">
            <a:avLst/>
          </a:prstGeom>
        </p:spPr>
      </p:pic>
      <p:pic>
        <p:nvPicPr>
          <p:cNvPr id="16" name="Picture 15">
            <a:extLst>
              <a:ext uri="{FF2B5EF4-FFF2-40B4-BE49-F238E27FC236}">
                <a16:creationId xmlns:a16="http://schemas.microsoft.com/office/drawing/2014/main" id="{9B5E6431-FB86-B540-B4B4-C49C0EE968F9}"/>
              </a:ext>
            </a:extLst>
          </p:cNvPr>
          <p:cNvPicPr>
            <a:picLocks noChangeAspect="1"/>
          </p:cNvPicPr>
          <p:nvPr/>
        </p:nvPicPr>
        <p:blipFill rotWithShape="1">
          <a:blip r:embed="rId27">
            <a:extLst>
              <a:ext uri="{28A0092B-C50C-407E-A947-70E740481C1C}">
                <a14:useLocalDpi xmlns:a14="http://schemas.microsoft.com/office/drawing/2010/main"/>
              </a:ext>
            </a:extLst>
          </a:blip>
          <a:srcRect l="1631" t="2520" r="3706" b="8785"/>
          <a:stretch/>
        </p:blipFill>
        <p:spPr>
          <a:xfrm>
            <a:off x="1441522" y="4116888"/>
            <a:ext cx="914129" cy="876338"/>
          </a:xfrm>
          <a:prstGeom prst="rect">
            <a:avLst/>
          </a:prstGeom>
        </p:spPr>
      </p:pic>
      <p:pic>
        <p:nvPicPr>
          <p:cNvPr id="24" name="Picture 23">
            <a:extLst>
              <a:ext uri="{FF2B5EF4-FFF2-40B4-BE49-F238E27FC236}">
                <a16:creationId xmlns:a16="http://schemas.microsoft.com/office/drawing/2014/main" id="{F4D90389-6F0E-F041-A44D-AAA77E854A30}"/>
              </a:ext>
            </a:extLst>
          </p:cNvPr>
          <p:cNvPicPr>
            <a:picLocks noChangeAspect="1"/>
          </p:cNvPicPr>
          <p:nvPr/>
        </p:nvPicPr>
        <p:blipFill rotWithShape="1">
          <a:blip r:embed="rId28">
            <a:extLst>
              <a:ext uri="{28A0092B-C50C-407E-A947-70E740481C1C}">
                <a14:useLocalDpi xmlns:a14="http://schemas.microsoft.com/office/drawing/2010/main"/>
              </a:ext>
            </a:extLst>
          </a:blip>
          <a:srcRect l="27313" r="4185"/>
          <a:stretch/>
        </p:blipFill>
        <p:spPr>
          <a:xfrm>
            <a:off x="523078" y="3238453"/>
            <a:ext cx="914603" cy="877824"/>
          </a:xfrm>
          <a:prstGeom prst="rect">
            <a:avLst/>
          </a:prstGeom>
        </p:spPr>
      </p:pic>
    </p:spTree>
    <p:extLst>
      <p:ext uri="{BB962C8B-B14F-4D97-AF65-F5344CB8AC3E}">
        <p14:creationId xmlns:p14="http://schemas.microsoft.com/office/powerpoint/2010/main" val="1833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21B87A-D2A8-E141-8857-35E399C90414}"/>
              </a:ext>
            </a:extLst>
          </p:cNvPr>
          <p:cNvPicPr>
            <a:picLocks noChangeAspect="1"/>
          </p:cNvPicPr>
          <p:nvPr/>
        </p:nvPicPr>
        <p:blipFill>
          <a:blip r:embed="rId3"/>
          <a:stretch>
            <a:fillRect/>
          </a:stretch>
        </p:blipFill>
        <p:spPr>
          <a:xfrm>
            <a:off x="2369370" y="1463581"/>
            <a:ext cx="1238847" cy="960106"/>
          </a:xfrm>
          <a:prstGeom prst="rect">
            <a:avLst/>
          </a:prstGeom>
        </p:spPr>
      </p:pic>
      <p:sp>
        <p:nvSpPr>
          <p:cNvPr id="4" name="pfehide82" hidden="1">
            <a:extLst>
              <a:ext uri="{FF2B5EF4-FFF2-40B4-BE49-F238E27FC236}">
                <a16:creationId xmlns:a16="http://schemas.microsoft.com/office/drawing/2014/main" id="{2C54D840-D08F-3243-A9D7-22DCD01A2F71}"/>
              </a:ext>
            </a:extLst>
          </p:cNvPr>
          <p:cNvSpPr>
            <a:spLocks noGrp="1"/>
          </p:cNvSpPr>
          <p:nvPr>
            <p:ph type="subTitle" idx="1"/>
          </p:nvPr>
        </p:nvSpPr>
        <p:spPr>
          <a:xfrm>
            <a:off x="5494492" y="3210407"/>
            <a:ext cx="3439115" cy="2093113"/>
          </a:xfrm>
          <a:solidFill>
            <a:schemeClr val="accent1"/>
          </a:solidFill>
        </p:spPr>
        <p:txBody>
          <a:bodyPr>
            <a:noAutofit/>
          </a:bodyPr>
          <a:lstStyle/>
          <a:p>
            <a:pPr>
              <a:lnSpc>
                <a:spcPct val="100000"/>
              </a:lnSpc>
            </a:pPr>
            <a:r>
              <a:rPr lang="en-US" sz="2000" dirty="0">
                <a:solidFill>
                  <a:srgbClr val="005B89"/>
                </a:solidFill>
              </a:rPr>
              <a:t>You usually play with your best friend at recess, but he is out sick. </a:t>
            </a:r>
          </a:p>
          <a:p>
            <a:pPr>
              <a:lnSpc>
                <a:spcPct val="100000"/>
              </a:lnSpc>
            </a:pPr>
            <a:r>
              <a:rPr lang="en-US" sz="2000" dirty="0">
                <a:solidFill>
                  <a:srgbClr val="005B89"/>
                </a:solidFill>
              </a:rPr>
              <a:t>Thankfully, you have lots of other friends in your class. </a:t>
            </a:r>
          </a:p>
          <a:p>
            <a:pPr>
              <a:lnSpc>
                <a:spcPct val="100000"/>
              </a:lnSpc>
            </a:pPr>
            <a:endParaRPr lang="en-US" sz="2000" dirty="0">
              <a:solidFill>
                <a:srgbClr val="005B89"/>
              </a:solidFill>
            </a:endParaRPr>
          </a:p>
        </p:txBody>
      </p:sp>
      <p:grpSp>
        <p:nvGrpSpPr>
          <p:cNvPr id="14" name="Group 13">
            <a:extLst>
              <a:ext uri="{FF2B5EF4-FFF2-40B4-BE49-F238E27FC236}">
                <a16:creationId xmlns:a16="http://schemas.microsoft.com/office/drawing/2014/main" id="{0AE05C81-274C-5046-AE56-DD1D701A9803}"/>
              </a:ext>
            </a:extLst>
          </p:cNvPr>
          <p:cNvGrpSpPr/>
          <p:nvPr/>
        </p:nvGrpSpPr>
        <p:grpSpPr>
          <a:xfrm>
            <a:off x="5494492" y="3210407"/>
            <a:ext cx="3429000" cy="2095500"/>
            <a:chOff x="317500" y="317500"/>
            <a:chExt cx="3429000" cy="2095500"/>
          </a:xfrm>
        </p:grpSpPr>
        <p:pic>
          <p:nvPicPr>
            <p:cNvPr id="12" name="PFE element 82">
              <a:extLst>
                <a:ext uri="{FF2B5EF4-FFF2-40B4-BE49-F238E27FC236}">
                  <a16:creationId xmlns:a16="http://schemas.microsoft.com/office/drawing/2014/main" id="{FA5B419C-2722-814E-B874-4F4567A7D041}"/>
                </a:ext>
              </a:extLst>
            </p:cNvPr>
            <p:cNvPicPr>
              <a:picLocks/>
            </p:cNvPicPr>
            <p:nvPr/>
          </p:nvPicPr>
          <p:blipFill>
            <a:blip r:embed="rId4"/>
            <a:stretch>
              <a:fillRect/>
            </a:stretch>
          </p:blipFill>
          <p:spPr>
            <a:xfrm>
              <a:off x="317500" y="317500"/>
              <a:ext cx="3429000" cy="2095500"/>
            </a:xfrm>
            <a:prstGeom prst="rect">
              <a:avLst/>
            </a:prstGeom>
          </p:spPr>
        </p:pic>
        <p:sp>
          <p:nvSpPr>
            <p:cNvPr id="13" name="Shape_17">
              <a:extLst>
                <a:ext uri="{FF2B5EF4-FFF2-40B4-BE49-F238E27FC236}">
                  <a16:creationId xmlns:a16="http://schemas.microsoft.com/office/drawing/2014/main" id="{2560D833-AC37-3340-B814-8296A5B824DB}"/>
                </a:ext>
              </a:extLst>
            </p:cNvPr>
            <p:cNvSpPr/>
            <p:nvPr/>
          </p:nvSpPr>
          <p:spPr>
            <a:xfrm>
              <a:off x="317500" y="317500"/>
              <a:ext cx="3429000" cy="2095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4534025-20DE-A849-A61D-EFE85FB4A70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706" y="2470497"/>
            <a:ext cx="4763313" cy="3180171"/>
          </a:xfrm>
          <a:prstGeom prst="rect">
            <a:avLst/>
          </a:prstGeom>
        </p:spPr>
      </p:pic>
      <p:sp>
        <p:nvSpPr>
          <p:cNvPr id="8" name="Rectangle 7">
            <a:extLst>
              <a:ext uri="{FF2B5EF4-FFF2-40B4-BE49-F238E27FC236}">
                <a16:creationId xmlns:a16="http://schemas.microsoft.com/office/drawing/2014/main" id="{49A9FB15-79E0-5F42-A345-727063F0CE9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FE element 85">
            <a:extLst>
              <a:ext uri="{FF2B5EF4-FFF2-40B4-BE49-F238E27FC236}">
                <a16:creationId xmlns:a16="http://schemas.microsoft.com/office/drawing/2014/main" id="{F9B1605C-89F2-1145-BB86-44242B16662D}"/>
              </a:ext>
            </a:extLst>
          </p:cNvPr>
          <p:cNvPicPr>
            <a:picLocks/>
          </p:cNvPicPr>
          <p:nvPr/>
        </p:nvPicPr>
        <p:blipFill>
          <a:blip r:embed="rId6"/>
          <a:stretch>
            <a:fillRect/>
          </a:stretch>
        </p:blipFill>
        <p:spPr>
          <a:xfrm>
            <a:off x="393192" y="1585435"/>
            <a:ext cx="7772400" cy="777240"/>
          </a:xfrm>
          <a:prstGeom prst="rect">
            <a:avLst/>
          </a:prstGeom>
        </p:spPr>
      </p:pic>
      <p:sp>
        <p:nvSpPr>
          <p:cNvPr id="3" name="Rectangle 2">
            <a:extLst>
              <a:ext uri="{FF2B5EF4-FFF2-40B4-BE49-F238E27FC236}">
                <a16:creationId xmlns:a16="http://schemas.microsoft.com/office/drawing/2014/main" id="{66DE7652-1B50-5C4C-AD59-FF4236174A39}"/>
              </a:ext>
            </a:extLst>
          </p:cNvPr>
          <p:cNvSpPr/>
          <p:nvPr/>
        </p:nvSpPr>
        <p:spPr>
          <a:xfrm>
            <a:off x="5527040" y="4277360"/>
            <a:ext cx="3515360" cy="74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000"/>
          </a:p>
        </p:txBody>
      </p:sp>
      <p:sp>
        <p:nvSpPr>
          <p:cNvPr id="2" name="pfehide87" hidden="1">
            <a:extLst>
              <a:ext uri="{FF2B5EF4-FFF2-40B4-BE49-F238E27FC236}">
                <a16:creationId xmlns:a16="http://schemas.microsoft.com/office/drawing/2014/main" id="{463A8754-9301-574F-9C64-6FC2E13B437A}"/>
              </a:ext>
            </a:extLst>
          </p:cNvPr>
          <p:cNvSpPr/>
          <p:nvPr/>
        </p:nvSpPr>
        <p:spPr>
          <a:xfrm>
            <a:off x="5524743" y="4250174"/>
            <a:ext cx="3405898" cy="707886"/>
          </a:xfrm>
          <a:prstGeom prst="rect">
            <a:avLst/>
          </a:prstGeom>
          <a:solidFill>
            <a:schemeClr val="bg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don’t have any other friends in your class.</a:t>
            </a:r>
          </a:p>
        </p:txBody>
      </p:sp>
      <p:grpSp>
        <p:nvGrpSpPr>
          <p:cNvPr id="22" name="Group 21">
            <a:extLst>
              <a:ext uri="{FF2B5EF4-FFF2-40B4-BE49-F238E27FC236}">
                <a16:creationId xmlns:a16="http://schemas.microsoft.com/office/drawing/2014/main" id="{50B99222-0246-D24A-BC2D-C1313E3EE5F6}"/>
              </a:ext>
            </a:extLst>
          </p:cNvPr>
          <p:cNvGrpSpPr/>
          <p:nvPr/>
        </p:nvGrpSpPr>
        <p:grpSpPr>
          <a:xfrm>
            <a:off x="5524622" y="4250174"/>
            <a:ext cx="3406140" cy="701040"/>
            <a:chOff x="317500" y="317500"/>
            <a:chExt cx="3406140" cy="701040"/>
          </a:xfrm>
        </p:grpSpPr>
        <p:pic>
          <p:nvPicPr>
            <p:cNvPr id="20" name="PFE element 87">
              <a:extLst>
                <a:ext uri="{FF2B5EF4-FFF2-40B4-BE49-F238E27FC236}">
                  <a16:creationId xmlns:a16="http://schemas.microsoft.com/office/drawing/2014/main" id="{301B04E6-E16F-E446-9D79-D6F29A1CA460}"/>
                </a:ext>
              </a:extLst>
            </p:cNvPr>
            <p:cNvPicPr>
              <a:picLocks/>
            </p:cNvPicPr>
            <p:nvPr/>
          </p:nvPicPr>
          <p:blipFill>
            <a:blip r:embed="rId7"/>
            <a:stretch>
              <a:fillRect/>
            </a:stretch>
          </p:blipFill>
          <p:spPr>
            <a:xfrm>
              <a:off x="317500" y="317500"/>
              <a:ext cx="3406140" cy="701040"/>
            </a:xfrm>
            <a:prstGeom prst="rect">
              <a:avLst/>
            </a:prstGeom>
          </p:spPr>
        </p:pic>
        <p:sp>
          <p:nvSpPr>
            <p:cNvPr id="21" name="Shape_18">
              <a:extLst>
                <a:ext uri="{FF2B5EF4-FFF2-40B4-BE49-F238E27FC236}">
                  <a16:creationId xmlns:a16="http://schemas.microsoft.com/office/drawing/2014/main" id="{B738C305-D484-CA49-B9A5-2A460828A6DE}"/>
                </a:ext>
              </a:extLst>
            </p:cNvPr>
            <p:cNvSpPr/>
            <p:nvPr/>
          </p:nvSpPr>
          <p:spPr>
            <a:xfrm>
              <a:off x="317500" y="317500"/>
              <a:ext cx="3406140" cy="701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159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FE element 88">
            <a:extLst>
              <a:ext uri="{FF2B5EF4-FFF2-40B4-BE49-F238E27FC236}">
                <a16:creationId xmlns:a16="http://schemas.microsoft.com/office/drawing/2014/main" id="{BBB26DA9-722C-AE4C-AD74-F4846467E846}"/>
              </a:ext>
            </a:extLst>
          </p:cNvPr>
          <p:cNvPicPr>
            <a:picLocks/>
          </p:cNvPicPr>
          <p:nvPr/>
        </p:nvPicPr>
        <p:blipFill>
          <a:blip r:embed="rId3"/>
          <a:stretch>
            <a:fillRect/>
          </a:stretch>
        </p:blipFill>
        <p:spPr>
          <a:xfrm>
            <a:off x="393192" y="1585435"/>
            <a:ext cx="7772400" cy="777240"/>
          </a:xfrm>
          <a:prstGeom prst="rect">
            <a:avLst/>
          </a:prstGeom>
        </p:spPr>
      </p:pic>
      <p:sp>
        <p:nvSpPr>
          <p:cNvPr id="8" name="Rectangle 7">
            <a:extLst>
              <a:ext uri="{FF2B5EF4-FFF2-40B4-BE49-F238E27FC236}">
                <a16:creationId xmlns:a16="http://schemas.microsoft.com/office/drawing/2014/main" id="{49A9FB15-79E0-5F42-A345-727063F0CE9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a:extLst>
              <a:ext uri="{FF2B5EF4-FFF2-40B4-BE49-F238E27FC236}">
                <a16:creationId xmlns:a16="http://schemas.microsoft.com/office/drawing/2014/main" id="{FA9B3E59-4784-9846-BDB6-5D7740C939B4}"/>
              </a:ext>
            </a:extLst>
          </p:cNvPr>
          <p:cNvPicPr>
            <a:picLocks noChangeAspect="1"/>
          </p:cNvPicPr>
          <p:nvPr/>
        </p:nvPicPr>
        <p:blipFill>
          <a:blip r:embed="rId4"/>
          <a:stretch>
            <a:fillRect/>
          </a:stretch>
        </p:blipFill>
        <p:spPr>
          <a:xfrm>
            <a:off x="4780066" y="2489200"/>
            <a:ext cx="3977854" cy="2296160"/>
          </a:xfrm>
          <a:prstGeom prst="rect">
            <a:avLst/>
          </a:prstGeom>
        </p:spPr>
      </p:pic>
      <p:pic>
        <p:nvPicPr>
          <p:cNvPr id="11" name="PFE element 91">
            <a:extLst>
              <a:ext uri="{FF2B5EF4-FFF2-40B4-BE49-F238E27FC236}">
                <a16:creationId xmlns:a16="http://schemas.microsoft.com/office/drawing/2014/main" id="{2EF88338-C4DB-1649-A9C3-7029DBD289E8}"/>
              </a:ext>
            </a:extLst>
          </p:cNvPr>
          <p:cNvPicPr>
            <a:picLocks/>
          </p:cNvPicPr>
          <p:nvPr/>
        </p:nvPicPr>
        <p:blipFill>
          <a:blip r:embed="rId5"/>
          <a:stretch>
            <a:fillRect/>
          </a:stretch>
        </p:blipFill>
        <p:spPr>
          <a:xfrm>
            <a:off x="381224" y="2315894"/>
            <a:ext cx="3558540" cy="4370070"/>
          </a:xfrm>
          <a:prstGeom prst="rect">
            <a:avLst/>
          </a:prstGeom>
        </p:spPr>
      </p:pic>
      <p:sp>
        <p:nvSpPr>
          <p:cNvPr id="15" name="Rectangle 14">
            <a:extLst>
              <a:ext uri="{FF2B5EF4-FFF2-40B4-BE49-F238E27FC236}">
                <a16:creationId xmlns:a16="http://schemas.microsoft.com/office/drawing/2014/main" id="{B4E347A8-65EF-B945-8E00-9762A5BCC32C}"/>
              </a:ext>
            </a:extLst>
          </p:cNvPr>
          <p:cNvSpPr/>
          <p:nvPr/>
        </p:nvSpPr>
        <p:spPr>
          <a:xfrm>
            <a:off x="802640" y="2682240"/>
            <a:ext cx="184912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Rectangle 15">
            <a:extLst>
              <a:ext uri="{FF2B5EF4-FFF2-40B4-BE49-F238E27FC236}">
                <a16:creationId xmlns:a16="http://schemas.microsoft.com/office/drawing/2014/main" id="{1CF4BFA1-0AB9-2740-9B50-C8CE1BE7ADB6}"/>
              </a:ext>
            </a:extLst>
          </p:cNvPr>
          <p:cNvSpPr/>
          <p:nvPr/>
        </p:nvSpPr>
        <p:spPr>
          <a:xfrm>
            <a:off x="914400" y="3439160"/>
            <a:ext cx="184912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070DDD15-5D94-574A-A947-12361829AA96}"/>
              </a:ext>
            </a:extLst>
          </p:cNvPr>
          <p:cNvSpPr/>
          <p:nvPr/>
        </p:nvSpPr>
        <p:spPr>
          <a:xfrm>
            <a:off x="980440" y="4201160"/>
            <a:ext cx="224028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03DFCF45-2F87-9D40-A3C1-886686BFE5F8}"/>
              </a:ext>
            </a:extLst>
          </p:cNvPr>
          <p:cNvSpPr/>
          <p:nvPr/>
        </p:nvSpPr>
        <p:spPr>
          <a:xfrm>
            <a:off x="828040" y="4963160"/>
            <a:ext cx="2423160" cy="44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8C4F4AD9-30E0-914E-9AB0-0977C56C7670}"/>
              </a:ext>
            </a:extLst>
          </p:cNvPr>
          <p:cNvSpPr/>
          <p:nvPr/>
        </p:nvSpPr>
        <p:spPr>
          <a:xfrm>
            <a:off x="838200" y="5725160"/>
            <a:ext cx="242316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Picture 19">
            <a:extLst>
              <a:ext uri="{FF2B5EF4-FFF2-40B4-BE49-F238E27FC236}">
                <a16:creationId xmlns:a16="http://schemas.microsoft.com/office/drawing/2014/main" id="{2B02B39D-8B17-BD4B-A1F4-418BB8C4E3B2}"/>
              </a:ext>
            </a:extLst>
          </p:cNvPr>
          <p:cNvPicPr>
            <a:picLocks noChangeAspect="1"/>
          </p:cNvPicPr>
          <p:nvPr/>
        </p:nvPicPr>
        <p:blipFill>
          <a:blip r:embed="rId6"/>
          <a:stretch>
            <a:fillRect/>
          </a:stretch>
        </p:blipFill>
        <p:spPr>
          <a:xfrm>
            <a:off x="2369370" y="1463581"/>
            <a:ext cx="1238847" cy="960106"/>
          </a:xfrm>
          <a:prstGeom prst="rect">
            <a:avLst/>
          </a:prstGeom>
        </p:spPr>
      </p:pic>
    </p:spTree>
    <p:extLst>
      <p:ext uri="{BB962C8B-B14F-4D97-AF65-F5344CB8AC3E}">
        <p14:creationId xmlns:p14="http://schemas.microsoft.com/office/powerpoint/2010/main" val="9531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A8EB421-68F4-B84B-A357-4213D07EA9A0}"/>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5" name="Picture 24">
            <a:extLst>
              <a:ext uri="{FF2B5EF4-FFF2-40B4-BE49-F238E27FC236}">
                <a16:creationId xmlns:a16="http://schemas.microsoft.com/office/drawing/2014/main" id="{760A41DD-E484-BA48-81B3-C95B9B808672}"/>
              </a:ext>
            </a:extLst>
          </p:cNvPr>
          <p:cNvPicPr>
            <a:picLocks noChangeAspect="1"/>
          </p:cNvPicPr>
          <p:nvPr/>
        </p:nvPicPr>
        <p:blipFill>
          <a:blip r:embed="rId3"/>
          <a:stretch>
            <a:fillRect/>
          </a:stretch>
        </p:blipFill>
        <p:spPr>
          <a:xfrm>
            <a:off x="558800" y="1823313"/>
            <a:ext cx="5445708" cy="3632607"/>
          </a:xfrm>
          <a:prstGeom prst="rect">
            <a:avLst/>
          </a:prstGeom>
        </p:spPr>
      </p:pic>
      <p:sp>
        <p:nvSpPr>
          <p:cNvPr id="26" name="pfehide100" hidden="1">
            <a:extLst>
              <a:ext uri="{FF2B5EF4-FFF2-40B4-BE49-F238E27FC236}">
                <a16:creationId xmlns:a16="http://schemas.microsoft.com/office/drawing/2014/main" id="{EFE09E71-E9AD-A341-B5F5-A9E1E1B43471}"/>
              </a:ext>
            </a:extLst>
          </p:cNvPr>
          <p:cNvSpPr>
            <a:spLocks noGrp="1"/>
          </p:cNvSpPr>
          <p:nvPr>
            <p:ph type="subTitle" idx="1"/>
          </p:nvPr>
        </p:nvSpPr>
        <p:spPr>
          <a:xfrm>
            <a:off x="6236173" y="2793847"/>
            <a:ext cx="2755428" cy="1300997"/>
          </a:xfrm>
          <a:solidFill>
            <a:schemeClr val="accent1"/>
          </a:solidFill>
        </p:spPr>
        <p:txBody>
          <a:bodyPr>
            <a:noAutofit/>
          </a:bodyPr>
          <a:lstStyle/>
          <a:p>
            <a:pPr>
              <a:lnSpc>
                <a:spcPct val="100000"/>
              </a:lnSpc>
            </a:pPr>
            <a:r>
              <a:rPr lang="en-US" sz="2000" b="1" dirty="0">
                <a:solidFill>
                  <a:srgbClr val="005B89"/>
                </a:solidFill>
              </a:rPr>
              <a:t>One of you feels</a:t>
            </a:r>
            <a:r>
              <a:rPr lang="en-US" sz="2000" dirty="0">
                <a:solidFill>
                  <a:srgbClr val="005B89"/>
                </a:solidFill>
              </a:rPr>
              <a:t>…</a:t>
            </a:r>
          </a:p>
          <a:p>
            <a:pPr>
              <a:lnSpc>
                <a:spcPct val="100000"/>
              </a:lnSpc>
            </a:pPr>
            <a:r>
              <a:rPr lang="en-US" sz="2000" dirty="0">
                <a:solidFill>
                  <a:srgbClr val="005B89"/>
                </a:solidFill>
              </a:rPr>
              <a:t>Angry</a:t>
            </a:r>
          </a:p>
          <a:p>
            <a:pPr>
              <a:lnSpc>
                <a:spcPct val="100000"/>
              </a:lnSpc>
            </a:pPr>
            <a:r>
              <a:rPr lang="en-US" sz="2000" dirty="0">
                <a:solidFill>
                  <a:srgbClr val="005B89"/>
                </a:solidFill>
              </a:rPr>
              <a:t>Nervous</a:t>
            </a:r>
          </a:p>
          <a:p>
            <a:pPr>
              <a:lnSpc>
                <a:spcPct val="100000"/>
              </a:lnSpc>
            </a:pPr>
            <a:r>
              <a:rPr lang="en-US" sz="2000" dirty="0">
                <a:solidFill>
                  <a:srgbClr val="005B89"/>
                </a:solidFill>
              </a:rPr>
              <a:t>Excited</a:t>
            </a:r>
          </a:p>
          <a:p>
            <a:pPr>
              <a:lnSpc>
                <a:spcPct val="100000"/>
              </a:lnSpc>
            </a:pPr>
            <a:endParaRPr lang="en-US" sz="2000" dirty="0">
              <a:solidFill>
                <a:srgbClr val="005B89"/>
              </a:solidFill>
            </a:endParaRPr>
          </a:p>
          <a:p>
            <a:pPr>
              <a:lnSpc>
                <a:spcPct val="100000"/>
              </a:lnSpc>
            </a:pPr>
            <a:endParaRPr lang="en-US" sz="2000" dirty="0">
              <a:solidFill>
                <a:srgbClr val="005B89"/>
              </a:solidFill>
            </a:endParaRPr>
          </a:p>
          <a:p>
            <a:pPr>
              <a:lnSpc>
                <a:spcPct val="100000"/>
              </a:lnSpc>
            </a:pPr>
            <a:endParaRPr lang="en-US" sz="2000" dirty="0">
              <a:solidFill>
                <a:srgbClr val="005B89"/>
              </a:solidFill>
            </a:endParaRPr>
          </a:p>
        </p:txBody>
      </p:sp>
      <p:grpSp>
        <p:nvGrpSpPr>
          <p:cNvPr id="7" name="Group 6">
            <a:extLst>
              <a:ext uri="{FF2B5EF4-FFF2-40B4-BE49-F238E27FC236}">
                <a16:creationId xmlns:a16="http://schemas.microsoft.com/office/drawing/2014/main" id="{EDB80E45-8DA3-0946-98D8-ADC52DE3F4D7}"/>
              </a:ext>
            </a:extLst>
          </p:cNvPr>
          <p:cNvGrpSpPr/>
          <p:nvPr/>
        </p:nvGrpSpPr>
        <p:grpSpPr>
          <a:xfrm>
            <a:off x="6234667" y="2793847"/>
            <a:ext cx="2758440" cy="1596390"/>
            <a:chOff x="317500" y="317500"/>
            <a:chExt cx="2758440" cy="1596390"/>
          </a:xfrm>
        </p:grpSpPr>
        <p:pic>
          <p:nvPicPr>
            <p:cNvPr id="5" name="PFE element 100">
              <a:extLst>
                <a:ext uri="{FF2B5EF4-FFF2-40B4-BE49-F238E27FC236}">
                  <a16:creationId xmlns:a16="http://schemas.microsoft.com/office/drawing/2014/main" id="{42252248-72EF-8947-BFFB-E50EA9DEB537}"/>
                </a:ext>
              </a:extLst>
            </p:cNvPr>
            <p:cNvPicPr>
              <a:picLocks/>
            </p:cNvPicPr>
            <p:nvPr/>
          </p:nvPicPr>
          <p:blipFill>
            <a:blip r:embed="rId4"/>
            <a:stretch>
              <a:fillRect/>
            </a:stretch>
          </p:blipFill>
          <p:spPr>
            <a:xfrm>
              <a:off x="317500" y="317500"/>
              <a:ext cx="2758440" cy="1596390"/>
            </a:xfrm>
            <a:prstGeom prst="rect">
              <a:avLst/>
            </a:prstGeom>
          </p:spPr>
        </p:pic>
        <p:sp>
          <p:nvSpPr>
            <p:cNvPr id="6" name="Shape_19">
              <a:extLst>
                <a:ext uri="{FF2B5EF4-FFF2-40B4-BE49-F238E27FC236}">
                  <a16:creationId xmlns:a16="http://schemas.microsoft.com/office/drawing/2014/main" id="{F3D3EE55-9122-9846-BDE8-D258C45ABB0A}"/>
                </a:ext>
              </a:extLst>
            </p:cNvPr>
            <p:cNvSpPr/>
            <p:nvPr/>
          </p:nvSpPr>
          <p:spPr>
            <a:xfrm>
              <a:off x="317500" y="317500"/>
              <a:ext cx="2758440" cy="159639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EC860822-FE66-974B-95DE-D018CEE3C339}"/>
              </a:ext>
            </a:extLst>
          </p:cNvPr>
          <p:cNvPicPr>
            <a:picLocks noChangeAspect="1"/>
          </p:cNvPicPr>
          <p:nvPr/>
        </p:nvPicPr>
        <p:blipFill>
          <a:blip r:embed="rId5"/>
          <a:stretch>
            <a:fillRect/>
          </a:stretch>
        </p:blipFill>
        <p:spPr>
          <a:xfrm>
            <a:off x="7429500" y="3677920"/>
            <a:ext cx="383540" cy="383540"/>
          </a:xfrm>
          <a:prstGeom prst="rect">
            <a:avLst/>
          </a:prstGeom>
        </p:spPr>
      </p:pic>
      <p:pic>
        <p:nvPicPr>
          <p:cNvPr id="29" name="Picture 28">
            <a:extLst>
              <a:ext uri="{FF2B5EF4-FFF2-40B4-BE49-F238E27FC236}">
                <a16:creationId xmlns:a16="http://schemas.microsoft.com/office/drawing/2014/main" id="{8D3C6901-6E3F-CE4D-BAED-801D1A5AD6CB}"/>
              </a:ext>
            </a:extLst>
          </p:cNvPr>
          <p:cNvPicPr>
            <a:picLocks noChangeAspect="1"/>
          </p:cNvPicPr>
          <p:nvPr/>
        </p:nvPicPr>
        <p:blipFill>
          <a:blip r:embed="rId6"/>
          <a:stretch>
            <a:fillRect/>
          </a:stretch>
        </p:blipFill>
        <p:spPr>
          <a:xfrm>
            <a:off x="7429500" y="4119880"/>
            <a:ext cx="391160" cy="391160"/>
          </a:xfrm>
          <a:prstGeom prst="rect">
            <a:avLst/>
          </a:prstGeom>
        </p:spPr>
      </p:pic>
      <p:pic>
        <p:nvPicPr>
          <p:cNvPr id="30" name="Picture 29">
            <a:extLst>
              <a:ext uri="{FF2B5EF4-FFF2-40B4-BE49-F238E27FC236}">
                <a16:creationId xmlns:a16="http://schemas.microsoft.com/office/drawing/2014/main" id="{EC964E2E-AE01-6A4A-A31F-8283EA895390}"/>
              </a:ext>
            </a:extLst>
          </p:cNvPr>
          <p:cNvPicPr>
            <a:picLocks noChangeAspect="1"/>
          </p:cNvPicPr>
          <p:nvPr/>
        </p:nvPicPr>
        <p:blipFill>
          <a:blip r:embed="rId7"/>
          <a:stretch>
            <a:fillRect/>
          </a:stretch>
        </p:blipFill>
        <p:spPr>
          <a:xfrm>
            <a:off x="7429500" y="3251200"/>
            <a:ext cx="368300" cy="368300"/>
          </a:xfrm>
          <a:prstGeom prst="rect">
            <a:avLst/>
          </a:prstGeom>
        </p:spPr>
      </p:pic>
    </p:spTree>
    <p:extLst>
      <p:ext uri="{BB962C8B-B14F-4D97-AF65-F5344CB8AC3E}">
        <p14:creationId xmlns:p14="http://schemas.microsoft.com/office/powerpoint/2010/main" val="18011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13DBE81-628A-9B46-B4EA-05A46A0A108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7" name="PFE element 105">
            <a:extLst>
              <a:ext uri="{FF2B5EF4-FFF2-40B4-BE49-F238E27FC236}">
                <a16:creationId xmlns:a16="http://schemas.microsoft.com/office/drawing/2014/main" id="{1DB2DF22-7E68-F145-A793-4F432225D599}"/>
              </a:ext>
            </a:extLst>
          </p:cNvPr>
          <p:cNvPicPr>
            <a:picLocks/>
          </p:cNvPicPr>
          <p:nvPr/>
        </p:nvPicPr>
        <p:blipFill>
          <a:blip r:embed="rId3"/>
          <a:stretch>
            <a:fillRect/>
          </a:stretch>
        </p:blipFill>
        <p:spPr>
          <a:xfrm>
            <a:off x="381224" y="2315894"/>
            <a:ext cx="3558540" cy="4370070"/>
          </a:xfrm>
          <a:prstGeom prst="rect">
            <a:avLst/>
          </a:prstGeom>
        </p:spPr>
      </p:pic>
      <p:sp>
        <p:nvSpPr>
          <p:cNvPr id="43" name="pfehide106" hidden="1">
            <a:extLst>
              <a:ext uri="{FF2B5EF4-FFF2-40B4-BE49-F238E27FC236}">
                <a16:creationId xmlns:a16="http://schemas.microsoft.com/office/drawing/2014/main" id="{01DC3936-E8D9-3544-AC67-B96117E75027}"/>
              </a:ext>
            </a:extLst>
          </p:cNvPr>
          <p:cNvSpPr>
            <a:spLocks noGrp="1"/>
          </p:cNvSpPr>
          <p:nvPr>
            <p:ph type="subTitle" idx="1"/>
          </p:nvPr>
        </p:nvSpPr>
        <p:spPr>
          <a:xfrm>
            <a:off x="6236173" y="2338681"/>
            <a:ext cx="2755428" cy="1300997"/>
          </a:xfrm>
          <a:solidFill>
            <a:schemeClr val="accent1"/>
          </a:solidFill>
        </p:spPr>
        <p:txBody>
          <a:bodyPr>
            <a:noAutofit/>
          </a:bodyPr>
          <a:lstStyle/>
          <a:p>
            <a:pPr>
              <a:lnSpc>
                <a:spcPct val="100000"/>
              </a:lnSpc>
            </a:pPr>
            <a:r>
              <a:rPr lang="en-US" sz="2000" b="1" dirty="0">
                <a:solidFill>
                  <a:srgbClr val="005B89"/>
                </a:solidFill>
              </a:rPr>
              <a:t>Who feels</a:t>
            </a:r>
            <a:r>
              <a:rPr lang="en-US" sz="2000" dirty="0">
                <a:solidFill>
                  <a:srgbClr val="005B89"/>
                </a:solidFill>
              </a:rPr>
              <a:t>…</a:t>
            </a:r>
          </a:p>
          <a:p>
            <a:pPr>
              <a:lnSpc>
                <a:spcPct val="100000"/>
              </a:lnSpc>
            </a:pPr>
            <a:r>
              <a:rPr lang="en-US" sz="2000" dirty="0">
                <a:solidFill>
                  <a:srgbClr val="005B89"/>
                </a:solidFill>
              </a:rPr>
              <a:t>Angry</a:t>
            </a:r>
          </a:p>
          <a:p>
            <a:pPr>
              <a:lnSpc>
                <a:spcPct val="100000"/>
              </a:lnSpc>
            </a:pPr>
            <a:r>
              <a:rPr lang="en-US" sz="2000" dirty="0">
                <a:solidFill>
                  <a:srgbClr val="005B89"/>
                </a:solidFill>
              </a:rPr>
              <a:t>Nervous</a:t>
            </a:r>
          </a:p>
          <a:p>
            <a:pPr>
              <a:lnSpc>
                <a:spcPct val="100000"/>
              </a:lnSpc>
            </a:pPr>
            <a:r>
              <a:rPr lang="en-US" sz="2000" dirty="0">
                <a:solidFill>
                  <a:srgbClr val="005B89"/>
                </a:solidFill>
              </a:rPr>
              <a:t>Excited</a:t>
            </a:r>
          </a:p>
          <a:p>
            <a:pPr>
              <a:lnSpc>
                <a:spcPct val="100000"/>
              </a:lnSpc>
            </a:pPr>
            <a:endParaRPr lang="en-US" sz="2000" dirty="0">
              <a:solidFill>
                <a:srgbClr val="005B89"/>
              </a:solidFill>
            </a:endParaRPr>
          </a:p>
          <a:p>
            <a:pPr>
              <a:lnSpc>
                <a:spcPct val="100000"/>
              </a:lnSpc>
            </a:pPr>
            <a:endParaRPr lang="en-US" sz="2000" dirty="0">
              <a:solidFill>
                <a:srgbClr val="005B89"/>
              </a:solidFill>
            </a:endParaRPr>
          </a:p>
          <a:p>
            <a:pPr>
              <a:lnSpc>
                <a:spcPct val="100000"/>
              </a:lnSpc>
            </a:pPr>
            <a:endParaRPr lang="en-US" sz="2000" dirty="0">
              <a:solidFill>
                <a:srgbClr val="005B89"/>
              </a:solidFill>
            </a:endParaRPr>
          </a:p>
        </p:txBody>
      </p:sp>
      <p:grpSp>
        <p:nvGrpSpPr>
          <p:cNvPr id="11" name="Group 10">
            <a:extLst>
              <a:ext uri="{FF2B5EF4-FFF2-40B4-BE49-F238E27FC236}">
                <a16:creationId xmlns:a16="http://schemas.microsoft.com/office/drawing/2014/main" id="{7F080C10-BB7D-F840-A257-FB3E0D57F2BF}"/>
              </a:ext>
            </a:extLst>
          </p:cNvPr>
          <p:cNvGrpSpPr/>
          <p:nvPr/>
        </p:nvGrpSpPr>
        <p:grpSpPr>
          <a:xfrm>
            <a:off x="6234667" y="2338681"/>
            <a:ext cx="2758440" cy="1596390"/>
            <a:chOff x="317500" y="317500"/>
            <a:chExt cx="2758440" cy="1596390"/>
          </a:xfrm>
        </p:grpSpPr>
        <p:pic>
          <p:nvPicPr>
            <p:cNvPr id="9" name="PFE element 106">
              <a:extLst>
                <a:ext uri="{FF2B5EF4-FFF2-40B4-BE49-F238E27FC236}">
                  <a16:creationId xmlns:a16="http://schemas.microsoft.com/office/drawing/2014/main" id="{0F04D5F0-CD5C-C240-9723-D6E2FAE392E6}"/>
                </a:ext>
              </a:extLst>
            </p:cNvPr>
            <p:cNvPicPr>
              <a:picLocks/>
            </p:cNvPicPr>
            <p:nvPr/>
          </p:nvPicPr>
          <p:blipFill>
            <a:blip r:embed="rId4"/>
            <a:stretch>
              <a:fillRect/>
            </a:stretch>
          </p:blipFill>
          <p:spPr>
            <a:xfrm>
              <a:off x="317500" y="317500"/>
              <a:ext cx="2758440" cy="1596390"/>
            </a:xfrm>
            <a:prstGeom prst="rect">
              <a:avLst/>
            </a:prstGeom>
          </p:spPr>
        </p:pic>
        <p:sp>
          <p:nvSpPr>
            <p:cNvPr id="10" name="Shape_20">
              <a:extLst>
                <a:ext uri="{FF2B5EF4-FFF2-40B4-BE49-F238E27FC236}">
                  <a16:creationId xmlns:a16="http://schemas.microsoft.com/office/drawing/2014/main" id="{45CA027B-29B4-BA4F-A814-3D009821DC2F}"/>
                </a:ext>
              </a:extLst>
            </p:cNvPr>
            <p:cNvSpPr/>
            <p:nvPr/>
          </p:nvSpPr>
          <p:spPr>
            <a:xfrm>
              <a:off x="317500" y="317500"/>
              <a:ext cx="2758440" cy="159639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57079486-7F95-E340-82D0-2FC9463767CC}"/>
              </a:ext>
            </a:extLst>
          </p:cNvPr>
          <p:cNvPicPr>
            <a:picLocks noChangeAspect="1"/>
          </p:cNvPicPr>
          <p:nvPr/>
        </p:nvPicPr>
        <p:blipFill>
          <a:blip r:embed="rId5"/>
          <a:stretch>
            <a:fillRect/>
          </a:stretch>
        </p:blipFill>
        <p:spPr>
          <a:xfrm>
            <a:off x="7429500" y="3222754"/>
            <a:ext cx="383540" cy="383540"/>
          </a:xfrm>
          <a:prstGeom prst="rect">
            <a:avLst/>
          </a:prstGeom>
        </p:spPr>
      </p:pic>
      <p:pic>
        <p:nvPicPr>
          <p:cNvPr id="45" name="Picture 44">
            <a:extLst>
              <a:ext uri="{FF2B5EF4-FFF2-40B4-BE49-F238E27FC236}">
                <a16:creationId xmlns:a16="http://schemas.microsoft.com/office/drawing/2014/main" id="{A89432C5-F464-7641-ABA5-DEC8DE84D705}"/>
              </a:ext>
            </a:extLst>
          </p:cNvPr>
          <p:cNvPicPr>
            <a:picLocks noChangeAspect="1"/>
          </p:cNvPicPr>
          <p:nvPr/>
        </p:nvPicPr>
        <p:blipFill>
          <a:blip r:embed="rId6"/>
          <a:stretch>
            <a:fillRect/>
          </a:stretch>
        </p:blipFill>
        <p:spPr>
          <a:xfrm>
            <a:off x="7429500" y="3664714"/>
            <a:ext cx="391160" cy="391160"/>
          </a:xfrm>
          <a:prstGeom prst="rect">
            <a:avLst/>
          </a:prstGeom>
        </p:spPr>
      </p:pic>
      <p:pic>
        <p:nvPicPr>
          <p:cNvPr id="46" name="Picture 45">
            <a:extLst>
              <a:ext uri="{FF2B5EF4-FFF2-40B4-BE49-F238E27FC236}">
                <a16:creationId xmlns:a16="http://schemas.microsoft.com/office/drawing/2014/main" id="{3DF48060-3C33-D946-8D70-FD7483623A07}"/>
              </a:ext>
            </a:extLst>
          </p:cNvPr>
          <p:cNvPicPr>
            <a:picLocks noChangeAspect="1"/>
          </p:cNvPicPr>
          <p:nvPr/>
        </p:nvPicPr>
        <p:blipFill>
          <a:blip r:embed="rId7"/>
          <a:stretch>
            <a:fillRect/>
          </a:stretch>
        </p:blipFill>
        <p:spPr>
          <a:xfrm>
            <a:off x="7429500" y="2796034"/>
            <a:ext cx="368300" cy="368300"/>
          </a:xfrm>
          <a:prstGeom prst="rect">
            <a:avLst/>
          </a:prstGeom>
        </p:spPr>
      </p:pic>
      <p:pic>
        <p:nvPicPr>
          <p:cNvPr id="3" name="Picture 2">
            <a:extLst>
              <a:ext uri="{FF2B5EF4-FFF2-40B4-BE49-F238E27FC236}">
                <a16:creationId xmlns:a16="http://schemas.microsoft.com/office/drawing/2014/main" id="{ECDB87B6-E0C7-BF4D-90B3-5DB8FAB00279}"/>
              </a:ext>
            </a:extLst>
          </p:cNvPr>
          <p:cNvPicPr>
            <a:picLocks noChangeAspect="1"/>
          </p:cNvPicPr>
          <p:nvPr/>
        </p:nvPicPr>
        <p:blipFill rotWithShape="1">
          <a:blip r:embed="rId8"/>
          <a:srcRect l="50335" t="9404" r="28568" b="72210"/>
          <a:stretch/>
        </p:blipFill>
        <p:spPr>
          <a:xfrm>
            <a:off x="2585875" y="2336185"/>
            <a:ext cx="578986" cy="652995"/>
          </a:xfrm>
          <a:prstGeom prst="rect">
            <a:avLst/>
          </a:prstGeom>
        </p:spPr>
      </p:pic>
      <p:pic>
        <p:nvPicPr>
          <p:cNvPr id="16" name="Picture 15">
            <a:extLst>
              <a:ext uri="{FF2B5EF4-FFF2-40B4-BE49-F238E27FC236}">
                <a16:creationId xmlns:a16="http://schemas.microsoft.com/office/drawing/2014/main" id="{A6EBA12E-0CE5-F443-8454-1499DA3143BC}"/>
              </a:ext>
            </a:extLst>
          </p:cNvPr>
          <p:cNvPicPr>
            <a:picLocks noChangeAspect="1"/>
          </p:cNvPicPr>
          <p:nvPr/>
        </p:nvPicPr>
        <p:blipFill rotWithShape="1">
          <a:blip r:embed="rId8"/>
          <a:srcRect l="39240" t="32841" r="7138" b="52856"/>
          <a:stretch/>
        </p:blipFill>
        <p:spPr>
          <a:xfrm>
            <a:off x="2491999" y="3186271"/>
            <a:ext cx="1916372" cy="661538"/>
          </a:xfrm>
          <a:prstGeom prst="rect">
            <a:avLst/>
          </a:prstGeom>
        </p:spPr>
      </p:pic>
      <p:pic>
        <p:nvPicPr>
          <p:cNvPr id="17" name="Picture 16">
            <a:extLst>
              <a:ext uri="{FF2B5EF4-FFF2-40B4-BE49-F238E27FC236}">
                <a16:creationId xmlns:a16="http://schemas.microsoft.com/office/drawing/2014/main" id="{843C9110-5A7A-A541-A5A5-64DAF4216B4D}"/>
              </a:ext>
            </a:extLst>
          </p:cNvPr>
          <p:cNvPicPr>
            <a:picLocks noChangeAspect="1"/>
          </p:cNvPicPr>
          <p:nvPr/>
        </p:nvPicPr>
        <p:blipFill rotWithShape="1">
          <a:blip r:embed="rId8"/>
          <a:srcRect l="55900" t="51049" r="18055" b="32804"/>
          <a:stretch/>
        </p:blipFill>
        <p:spPr>
          <a:xfrm>
            <a:off x="3151492" y="3888675"/>
            <a:ext cx="784014" cy="629050"/>
          </a:xfrm>
          <a:prstGeom prst="rect">
            <a:avLst/>
          </a:prstGeom>
        </p:spPr>
      </p:pic>
      <p:pic>
        <p:nvPicPr>
          <p:cNvPr id="18" name="Picture 17">
            <a:extLst>
              <a:ext uri="{FF2B5EF4-FFF2-40B4-BE49-F238E27FC236}">
                <a16:creationId xmlns:a16="http://schemas.microsoft.com/office/drawing/2014/main" id="{3B28E06B-EE0C-734C-BBE8-2A6C8948728C}"/>
              </a:ext>
            </a:extLst>
          </p:cNvPr>
          <p:cNvPicPr>
            <a:picLocks noChangeAspect="1"/>
          </p:cNvPicPr>
          <p:nvPr/>
        </p:nvPicPr>
        <p:blipFill rotWithShape="1">
          <a:blip r:embed="rId8"/>
          <a:srcRect l="15339" t="76639" r="10867" b="13616"/>
          <a:stretch/>
        </p:blipFill>
        <p:spPr>
          <a:xfrm>
            <a:off x="3271834" y="4945685"/>
            <a:ext cx="2021305" cy="345441"/>
          </a:xfrm>
          <a:prstGeom prst="rect">
            <a:avLst/>
          </a:prstGeom>
        </p:spPr>
      </p:pic>
      <p:sp>
        <p:nvSpPr>
          <p:cNvPr id="19" name="Rectangle 18">
            <a:extLst>
              <a:ext uri="{FF2B5EF4-FFF2-40B4-BE49-F238E27FC236}">
                <a16:creationId xmlns:a16="http://schemas.microsoft.com/office/drawing/2014/main" id="{EB5B51DE-207E-D445-BEF4-DDA5225D958F}"/>
              </a:ext>
            </a:extLst>
          </p:cNvPr>
          <p:cNvSpPr/>
          <p:nvPr/>
        </p:nvSpPr>
        <p:spPr>
          <a:xfrm>
            <a:off x="802640" y="2682240"/>
            <a:ext cx="184912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 name="Rectangle 19">
            <a:extLst>
              <a:ext uri="{FF2B5EF4-FFF2-40B4-BE49-F238E27FC236}">
                <a16:creationId xmlns:a16="http://schemas.microsoft.com/office/drawing/2014/main" id="{8FD00447-267F-E644-A816-DC61C6296F7B}"/>
              </a:ext>
            </a:extLst>
          </p:cNvPr>
          <p:cNvSpPr/>
          <p:nvPr/>
        </p:nvSpPr>
        <p:spPr>
          <a:xfrm>
            <a:off x="914400" y="3439160"/>
            <a:ext cx="184912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B21CFA65-B214-594B-A557-0CD265390342}"/>
              </a:ext>
            </a:extLst>
          </p:cNvPr>
          <p:cNvSpPr/>
          <p:nvPr/>
        </p:nvSpPr>
        <p:spPr>
          <a:xfrm>
            <a:off x="980440" y="4201160"/>
            <a:ext cx="224028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03538FCB-A06A-F443-A68D-A67E5E6AE70F}"/>
              </a:ext>
            </a:extLst>
          </p:cNvPr>
          <p:cNvSpPr/>
          <p:nvPr/>
        </p:nvSpPr>
        <p:spPr>
          <a:xfrm>
            <a:off x="828040" y="4963160"/>
            <a:ext cx="2423160" cy="44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4" name="Picture 3">
            <a:extLst>
              <a:ext uri="{FF2B5EF4-FFF2-40B4-BE49-F238E27FC236}">
                <a16:creationId xmlns:a16="http://schemas.microsoft.com/office/drawing/2014/main" id="{A82B6E18-41BC-FF4C-8B72-F73935337F18}"/>
              </a:ext>
            </a:extLst>
          </p:cNvPr>
          <p:cNvPicPr>
            <a:picLocks noChangeAspect="1"/>
          </p:cNvPicPr>
          <p:nvPr/>
        </p:nvPicPr>
        <p:blipFill>
          <a:blip r:embed="rId9"/>
          <a:stretch>
            <a:fillRect/>
          </a:stretch>
        </p:blipFill>
        <p:spPr>
          <a:xfrm>
            <a:off x="2605125" y="5598251"/>
            <a:ext cx="875736" cy="629050"/>
          </a:xfrm>
          <a:prstGeom prst="rect">
            <a:avLst/>
          </a:prstGeom>
        </p:spPr>
      </p:pic>
    </p:spTree>
    <p:extLst>
      <p:ext uri="{BB962C8B-B14F-4D97-AF65-F5344CB8AC3E}">
        <p14:creationId xmlns:p14="http://schemas.microsoft.com/office/powerpoint/2010/main" val="9100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119">
            <a:extLst>
              <a:ext uri="{FF2B5EF4-FFF2-40B4-BE49-F238E27FC236}">
                <a16:creationId xmlns:a16="http://schemas.microsoft.com/office/drawing/2014/main" id="{CEDDF9F6-E233-E341-AF8F-A34B92107E91}"/>
              </a:ext>
            </a:extLst>
          </p:cNvPr>
          <p:cNvPicPr>
            <a:picLocks/>
          </p:cNvPicPr>
          <p:nvPr/>
        </p:nvPicPr>
        <p:blipFill>
          <a:blip r:embed="rId3"/>
          <a:stretch>
            <a:fillRect/>
          </a:stretch>
        </p:blipFill>
        <p:spPr>
          <a:xfrm>
            <a:off x="393192" y="1591875"/>
            <a:ext cx="7772400" cy="777240"/>
          </a:xfrm>
          <a:prstGeom prst="rect">
            <a:avLst/>
          </a:prstGeom>
        </p:spPr>
      </p:pic>
      <p:sp>
        <p:nvSpPr>
          <p:cNvPr id="4" name="Rectangle 3">
            <a:extLst>
              <a:ext uri="{FF2B5EF4-FFF2-40B4-BE49-F238E27FC236}">
                <a16:creationId xmlns:a16="http://schemas.microsoft.com/office/drawing/2014/main" id="{DE1EDAC2-F83B-2C49-A3CE-60A522EF8EF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9" name="Picture 8">
            <a:extLst>
              <a:ext uri="{FF2B5EF4-FFF2-40B4-BE49-F238E27FC236}">
                <a16:creationId xmlns:a16="http://schemas.microsoft.com/office/drawing/2014/main" id="{165F8F5B-55FE-D247-98CD-1D04AD9E0BB2}"/>
              </a:ext>
            </a:extLst>
          </p:cNvPr>
          <p:cNvPicPr>
            <a:picLocks noChangeAspect="1"/>
          </p:cNvPicPr>
          <p:nvPr/>
        </p:nvPicPr>
        <p:blipFill>
          <a:blip r:embed="rId4"/>
          <a:stretch>
            <a:fillRect/>
          </a:stretch>
        </p:blipFill>
        <p:spPr>
          <a:xfrm>
            <a:off x="518319" y="2306240"/>
            <a:ext cx="3178855" cy="4113812"/>
          </a:xfrm>
          <a:prstGeom prst="rect">
            <a:avLst/>
          </a:prstGeom>
          <a:ln>
            <a:solidFill>
              <a:schemeClr val="bg1">
                <a:lumMod val="75000"/>
              </a:schemeClr>
            </a:solidFill>
          </a:ln>
        </p:spPr>
      </p:pic>
    </p:spTree>
    <p:extLst>
      <p:ext uri="{BB962C8B-B14F-4D97-AF65-F5344CB8AC3E}">
        <p14:creationId xmlns:p14="http://schemas.microsoft.com/office/powerpoint/2010/main" val="844713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13DBE81-628A-9B46-B4EA-05A46A0A108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5" name="PFE element 123">
            <a:extLst>
              <a:ext uri="{FF2B5EF4-FFF2-40B4-BE49-F238E27FC236}">
                <a16:creationId xmlns:a16="http://schemas.microsoft.com/office/drawing/2014/main" id="{31F6655C-4532-0347-B89B-4F3E1499D693}"/>
              </a:ext>
            </a:extLst>
          </p:cNvPr>
          <p:cNvPicPr>
            <a:picLocks/>
          </p:cNvPicPr>
          <p:nvPr/>
        </p:nvPicPr>
        <p:blipFill>
          <a:blip r:embed="rId3"/>
          <a:stretch>
            <a:fillRect/>
          </a:stretch>
        </p:blipFill>
        <p:spPr>
          <a:xfrm>
            <a:off x="381224" y="2315894"/>
            <a:ext cx="3558540" cy="4370070"/>
          </a:xfrm>
          <a:prstGeom prst="rect">
            <a:avLst/>
          </a:prstGeom>
        </p:spPr>
      </p:pic>
      <p:pic>
        <p:nvPicPr>
          <p:cNvPr id="7" name="PFE element 124">
            <a:extLst>
              <a:ext uri="{FF2B5EF4-FFF2-40B4-BE49-F238E27FC236}">
                <a16:creationId xmlns:a16="http://schemas.microsoft.com/office/drawing/2014/main" id="{7C872DCC-49CF-0140-B0A0-4DE8FA1F3612}"/>
              </a:ext>
            </a:extLst>
          </p:cNvPr>
          <p:cNvPicPr>
            <a:picLocks/>
          </p:cNvPicPr>
          <p:nvPr/>
        </p:nvPicPr>
        <p:blipFill>
          <a:blip r:embed="rId4"/>
          <a:stretch>
            <a:fillRect/>
          </a:stretch>
        </p:blipFill>
        <p:spPr>
          <a:xfrm>
            <a:off x="6234667" y="2793847"/>
            <a:ext cx="2758440" cy="1596390"/>
          </a:xfrm>
          <a:prstGeom prst="rect">
            <a:avLst/>
          </a:prstGeom>
        </p:spPr>
      </p:pic>
      <p:pic>
        <p:nvPicPr>
          <p:cNvPr id="44" name="Picture 43">
            <a:extLst>
              <a:ext uri="{FF2B5EF4-FFF2-40B4-BE49-F238E27FC236}">
                <a16:creationId xmlns:a16="http://schemas.microsoft.com/office/drawing/2014/main" id="{57079486-7F95-E340-82D0-2FC9463767CC}"/>
              </a:ext>
            </a:extLst>
          </p:cNvPr>
          <p:cNvPicPr>
            <a:picLocks noChangeAspect="1"/>
          </p:cNvPicPr>
          <p:nvPr/>
        </p:nvPicPr>
        <p:blipFill>
          <a:blip r:embed="rId5"/>
          <a:stretch>
            <a:fillRect/>
          </a:stretch>
        </p:blipFill>
        <p:spPr>
          <a:xfrm>
            <a:off x="7429500" y="3677920"/>
            <a:ext cx="383540" cy="383540"/>
          </a:xfrm>
          <a:prstGeom prst="rect">
            <a:avLst/>
          </a:prstGeom>
        </p:spPr>
      </p:pic>
      <p:pic>
        <p:nvPicPr>
          <p:cNvPr id="45" name="Picture 44">
            <a:extLst>
              <a:ext uri="{FF2B5EF4-FFF2-40B4-BE49-F238E27FC236}">
                <a16:creationId xmlns:a16="http://schemas.microsoft.com/office/drawing/2014/main" id="{A89432C5-F464-7641-ABA5-DEC8DE84D705}"/>
              </a:ext>
            </a:extLst>
          </p:cNvPr>
          <p:cNvPicPr>
            <a:picLocks noChangeAspect="1"/>
          </p:cNvPicPr>
          <p:nvPr/>
        </p:nvPicPr>
        <p:blipFill>
          <a:blip r:embed="rId6"/>
          <a:stretch>
            <a:fillRect/>
          </a:stretch>
        </p:blipFill>
        <p:spPr>
          <a:xfrm>
            <a:off x="7429500" y="4119880"/>
            <a:ext cx="391160" cy="391160"/>
          </a:xfrm>
          <a:prstGeom prst="rect">
            <a:avLst/>
          </a:prstGeom>
        </p:spPr>
      </p:pic>
      <p:pic>
        <p:nvPicPr>
          <p:cNvPr id="46" name="Picture 45">
            <a:extLst>
              <a:ext uri="{FF2B5EF4-FFF2-40B4-BE49-F238E27FC236}">
                <a16:creationId xmlns:a16="http://schemas.microsoft.com/office/drawing/2014/main" id="{3DF48060-3C33-D946-8D70-FD7483623A07}"/>
              </a:ext>
            </a:extLst>
          </p:cNvPr>
          <p:cNvPicPr>
            <a:picLocks noChangeAspect="1"/>
          </p:cNvPicPr>
          <p:nvPr/>
        </p:nvPicPr>
        <p:blipFill>
          <a:blip r:embed="rId7"/>
          <a:stretch>
            <a:fillRect/>
          </a:stretch>
        </p:blipFill>
        <p:spPr>
          <a:xfrm>
            <a:off x="7429500" y="3251200"/>
            <a:ext cx="368300" cy="368300"/>
          </a:xfrm>
          <a:prstGeom prst="rect">
            <a:avLst/>
          </a:prstGeom>
        </p:spPr>
      </p:pic>
      <p:pic>
        <p:nvPicPr>
          <p:cNvPr id="17" name="PFE element 128">
            <a:extLst>
              <a:ext uri="{FF2B5EF4-FFF2-40B4-BE49-F238E27FC236}">
                <a16:creationId xmlns:a16="http://schemas.microsoft.com/office/drawing/2014/main" id="{02594BB0-B5D6-BF48-B4BD-5344ADD92BA4}"/>
              </a:ext>
            </a:extLst>
          </p:cNvPr>
          <p:cNvPicPr>
            <a:picLocks/>
          </p:cNvPicPr>
          <p:nvPr/>
        </p:nvPicPr>
        <p:blipFill>
          <a:blip r:embed="rId8"/>
          <a:stretch>
            <a:fillRect/>
          </a:stretch>
        </p:blipFill>
        <p:spPr>
          <a:xfrm>
            <a:off x="393192" y="1591875"/>
            <a:ext cx="7772400" cy="777240"/>
          </a:xfrm>
          <a:prstGeom prst="rect">
            <a:avLst/>
          </a:prstGeom>
        </p:spPr>
      </p:pic>
      <p:pic>
        <p:nvPicPr>
          <p:cNvPr id="11" name="Picture 10">
            <a:extLst>
              <a:ext uri="{FF2B5EF4-FFF2-40B4-BE49-F238E27FC236}">
                <a16:creationId xmlns:a16="http://schemas.microsoft.com/office/drawing/2014/main" id="{97E773C4-A612-074E-A264-A9640639944F}"/>
              </a:ext>
            </a:extLst>
          </p:cNvPr>
          <p:cNvPicPr>
            <a:picLocks noChangeAspect="1"/>
          </p:cNvPicPr>
          <p:nvPr/>
        </p:nvPicPr>
        <p:blipFill rotWithShape="1">
          <a:blip r:embed="rId9"/>
          <a:srcRect l="50335" t="9404" r="28568" b="72210"/>
          <a:stretch/>
        </p:blipFill>
        <p:spPr>
          <a:xfrm>
            <a:off x="2585875" y="2336185"/>
            <a:ext cx="578986" cy="652995"/>
          </a:xfrm>
          <a:prstGeom prst="rect">
            <a:avLst/>
          </a:prstGeom>
        </p:spPr>
      </p:pic>
      <p:pic>
        <p:nvPicPr>
          <p:cNvPr id="12" name="Picture 11">
            <a:extLst>
              <a:ext uri="{FF2B5EF4-FFF2-40B4-BE49-F238E27FC236}">
                <a16:creationId xmlns:a16="http://schemas.microsoft.com/office/drawing/2014/main" id="{D9B27CDD-E8B4-EB45-A30F-8295DD67CFF8}"/>
              </a:ext>
            </a:extLst>
          </p:cNvPr>
          <p:cNvPicPr>
            <a:picLocks noChangeAspect="1"/>
          </p:cNvPicPr>
          <p:nvPr/>
        </p:nvPicPr>
        <p:blipFill rotWithShape="1">
          <a:blip r:embed="rId9"/>
          <a:srcRect l="39240" t="32841" r="7138" b="52856"/>
          <a:stretch/>
        </p:blipFill>
        <p:spPr>
          <a:xfrm>
            <a:off x="2491999" y="3186271"/>
            <a:ext cx="1916372" cy="661538"/>
          </a:xfrm>
          <a:prstGeom prst="rect">
            <a:avLst/>
          </a:prstGeom>
        </p:spPr>
      </p:pic>
      <p:pic>
        <p:nvPicPr>
          <p:cNvPr id="13" name="Picture 12">
            <a:extLst>
              <a:ext uri="{FF2B5EF4-FFF2-40B4-BE49-F238E27FC236}">
                <a16:creationId xmlns:a16="http://schemas.microsoft.com/office/drawing/2014/main" id="{618AF673-252B-E54F-8E4C-82F32BCA854B}"/>
              </a:ext>
            </a:extLst>
          </p:cNvPr>
          <p:cNvPicPr>
            <a:picLocks noChangeAspect="1"/>
          </p:cNvPicPr>
          <p:nvPr/>
        </p:nvPicPr>
        <p:blipFill rotWithShape="1">
          <a:blip r:embed="rId9"/>
          <a:srcRect l="55900" t="51049" r="18055" b="32804"/>
          <a:stretch/>
        </p:blipFill>
        <p:spPr>
          <a:xfrm>
            <a:off x="3151492" y="3888675"/>
            <a:ext cx="784014" cy="629050"/>
          </a:xfrm>
          <a:prstGeom prst="rect">
            <a:avLst/>
          </a:prstGeom>
        </p:spPr>
      </p:pic>
      <p:pic>
        <p:nvPicPr>
          <p:cNvPr id="15" name="Picture 14">
            <a:extLst>
              <a:ext uri="{FF2B5EF4-FFF2-40B4-BE49-F238E27FC236}">
                <a16:creationId xmlns:a16="http://schemas.microsoft.com/office/drawing/2014/main" id="{C3F2F74D-9B48-6D47-95F8-AEA8DD32D29F}"/>
              </a:ext>
            </a:extLst>
          </p:cNvPr>
          <p:cNvPicPr>
            <a:picLocks noChangeAspect="1"/>
          </p:cNvPicPr>
          <p:nvPr/>
        </p:nvPicPr>
        <p:blipFill rotWithShape="1">
          <a:blip r:embed="rId9"/>
          <a:srcRect l="15339" t="76639" r="10867" b="13616"/>
          <a:stretch/>
        </p:blipFill>
        <p:spPr>
          <a:xfrm>
            <a:off x="3271834" y="4945685"/>
            <a:ext cx="2021305" cy="345441"/>
          </a:xfrm>
          <a:prstGeom prst="rect">
            <a:avLst/>
          </a:prstGeom>
        </p:spPr>
      </p:pic>
      <p:pic>
        <p:nvPicPr>
          <p:cNvPr id="16" name="Picture 15">
            <a:extLst>
              <a:ext uri="{FF2B5EF4-FFF2-40B4-BE49-F238E27FC236}">
                <a16:creationId xmlns:a16="http://schemas.microsoft.com/office/drawing/2014/main" id="{A1A666DE-C17B-1544-B250-E93984D7B3D7}"/>
              </a:ext>
            </a:extLst>
          </p:cNvPr>
          <p:cNvPicPr>
            <a:picLocks noChangeAspect="1"/>
          </p:cNvPicPr>
          <p:nvPr/>
        </p:nvPicPr>
        <p:blipFill>
          <a:blip r:embed="rId10"/>
          <a:stretch>
            <a:fillRect/>
          </a:stretch>
        </p:blipFill>
        <p:spPr>
          <a:xfrm>
            <a:off x="2605125" y="5598251"/>
            <a:ext cx="875736" cy="629050"/>
          </a:xfrm>
          <a:prstGeom prst="rect">
            <a:avLst/>
          </a:prstGeom>
        </p:spPr>
      </p:pic>
    </p:spTree>
    <p:extLst>
      <p:ext uri="{BB962C8B-B14F-4D97-AF65-F5344CB8AC3E}">
        <p14:creationId xmlns:p14="http://schemas.microsoft.com/office/powerpoint/2010/main" val="200805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10756-42D6-E84B-A318-5D91575652F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a:extLst>
              <a:ext uri="{FF2B5EF4-FFF2-40B4-BE49-F238E27FC236}">
                <a16:creationId xmlns:a16="http://schemas.microsoft.com/office/drawing/2014/main" id="{3362210C-93BD-5F4F-96AA-D6B4FFF839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8960" y="1879600"/>
            <a:ext cx="4043356" cy="3596640"/>
          </a:xfrm>
          <a:prstGeom prst="rect">
            <a:avLst/>
          </a:prstGeom>
        </p:spPr>
      </p:pic>
      <p:pic>
        <p:nvPicPr>
          <p:cNvPr id="8" name="PFE element 136">
            <a:extLst>
              <a:ext uri="{FF2B5EF4-FFF2-40B4-BE49-F238E27FC236}">
                <a16:creationId xmlns:a16="http://schemas.microsoft.com/office/drawing/2014/main" id="{26EB4373-78D3-3645-8D9B-15371C10CB8A}"/>
              </a:ext>
            </a:extLst>
          </p:cNvPr>
          <p:cNvPicPr>
            <a:picLocks/>
          </p:cNvPicPr>
          <p:nvPr/>
        </p:nvPicPr>
        <p:blipFill>
          <a:blip r:embed="rId4"/>
          <a:stretch>
            <a:fillRect/>
          </a:stretch>
        </p:blipFill>
        <p:spPr>
          <a:xfrm>
            <a:off x="4913447" y="2807296"/>
            <a:ext cx="3939540" cy="2552700"/>
          </a:xfrm>
          <a:prstGeom prst="rect">
            <a:avLst/>
          </a:prstGeom>
        </p:spPr>
      </p:pic>
    </p:spTree>
    <p:extLst>
      <p:ext uri="{BB962C8B-B14F-4D97-AF65-F5344CB8AC3E}">
        <p14:creationId xmlns:p14="http://schemas.microsoft.com/office/powerpoint/2010/main" val="3660433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DCDDF11-DE20-3C41-8705-9293DA557D8C}"/>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7" name="Picture 6">
            <a:extLst>
              <a:ext uri="{FF2B5EF4-FFF2-40B4-BE49-F238E27FC236}">
                <a16:creationId xmlns:a16="http://schemas.microsoft.com/office/drawing/2014/main" id="{BA1A2441-0674-334A-AA9E-A1127AABC5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386250"/>
            <a:ext cx="5583456" cy="3719910"/>
          </a:xfrm>
          <a:prstGeom prst="rect">
            <a:avLst/>
          </a:prstGeom>
        </p:spPr>
      </p:pic>
      <p:pic>
        <p:nvPicPr>
          <p:cNvPr id="10" name="PFE element 139">
            <a:extLst>
              <a:ext uri="{FF2B5EF4-FFF2-40B4-BE49-F238E27FC236}">
                <a16:creationId xmlns:a16="http://schemas.microsoft.com/office/drawing/2014/main" id="{9978461E-B245-5C4B-9306-0AA0695166A5}"/>
              </a:ext>
            </a:extLst>
          </p:cNvPr>
          <p:cNvPicPr>
            <a:picLocks/>
          </p:cNvPicPr>
          <p:nvPr/>
        </p:nvPicPr>
        <p:blipFill>
          <a:blip r:embed="rId4"/>
          <a:stretch>
            <a:fillRect/>
          </a:stretch>
        </p:blipFill>
        <p:spPr>
          <a:xfrm>
            <a:off x="393192" y="1585435"/>
            <a:ext cx="7772400" cy="777240"/>
          </a:xfrm>
          <a:prstGeom prst="rect">
            <a:avLst/>
          </a:prstGeom>
        </p:spPr>
      </p:pic>
      <p:grpSp>
        <p:nvGrpSpPr>
          <p:cNvPr id="5" name="pfehide140" hidden="1">
            <a:extLst>
              <a:ext uri="{FF2B5EF4-FFF2-40B4-BE49-F238E27FC236}">
                <a16:creationId xmlns:a16="http://schemas.microsoft.com/office/drawing/2014/main" id="{46AF76E5-D25A-B04E-A440-E4E6E761C84C}"/>
              </a:ext>
            </a:extLst>
          </p:cNvPr>
          <p:cNvGrpSpPr/>
          <p:nvPr/>
        </p:nvGrpSpPr>
        <p:grpSpPr>
          <a:xfrm>
            <a:off x="431800" y="2169160"/>
            <a:ext cx="5207000" cy="4201160"/>
            <a:chOff x="431800" y="2169160"/>
            <a:chExt cx="5207000" cy="4201160"/>
          </a:xfrm>
        </p:grpSpPr>
        <p:grpSp>
          <p:nvGrpSpPr>
            <p:cNvPr id="36" name="Group 35" hidden="1">
              <a:extLst>
                <a:ext uri="{FF2B5EF4-FFF2-40B4-BE49-F238E27FC236}">
                  <a16:creationId xmlns:a16="http://schemas.microsoft.com/office/drawing/2014/main" id="{3F851472-3AD3-3844-A94E-5D550E04A895}"/>
                </a:ext>
              </a:extLst>
            </p:cNvPr>
            <p:cNvGrpSpPr/>
            <p:nvPr/>
          </p:nvGrpSpPr>
          <p:grpSpPr>
            <a:xfrm>
              <a:off x="431800" y="2169160"/>
              <a:ext cx="5135880" cy="4201160"/>
              <a:chOff x="431800" y="2169160"/>
              <a:chExt cx="5135880" cy="4201160"/>
            </a:xfrm>
          </p:grpSpPr>
          <p:pic>
            <p:nvPicPr>
              <p:cNvPr id="37" name="Picture 36" hidden="1">
                <a:extLst>
                  <a:ext uri="{FF2B5EF4-FFF2-40B4-BE49-F238E27FC236}">
                    <a16:creationId xmlns:a16="http://schemas.microsoft.com/office/drawing/2014/main" id="{C8EB1B53-1CC7-3E45-8009-B820E798E95B}"/>
                  </a:ext>
                </a:extLst>
              </p:cNvPr>
              <p:cNvPicPr>
                <a:picLocks noChangeAspect="1"/>
              </p:cNvPicPr>
              <p:nvPr/>
            </p:nvPicPr>
            <p:blipFill>
              <a:blip r:embed="rId5"/>
              <a:stretch>
                <a:fillRect/>
              </a:stretch>
            </p:blipFill>
            <p:spPr>
              <a:xfrm>
                <a:off x="584200" y="2169160"/>
                <a:ext cx="4201160" cy="4201160"/>
              </a:xfrm>
              <a:prstGeom prst="rect">
                <a:avLst/>
              </a:prstGeom>
              <a:solidFill>
                <a:schemeClr val="accent1"/>
              </a:solidFill>
            </p:spPr>
          </p:pic>
          <p:sp>
            <p:nvSpPr>
              <p:cNvPr id="38" name="TextBox 37" hidden="1">
                <a:extLst>
                  <a:ext uri="{FF2B5EF4-FFF2-40B4-BE49-F238E27FC236}">
                    <a16:creationId xmlns:a16="http://schemas.microsoft.com/office/drawing/2014/main" id="{442FE865-06F7-604A-8555-0ED5CC00B8B2}"/>
                  </a:ext>
                </a:extLst>
              </p:cNvPr>
              <p:cNvSpPr txBox="1"/>
              <p:nvPr/>
            </p:nvSpPr>
            <p:spPr>
              <a:xfrm>
                <a:off x="4003040" y="2661920"/>
                <a:ext cx="1564640" cy="584775"/>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Eyes are looking</a:t>
                </a:r>
              </a:p>
            </p:txBody>
          </p:sp>
          <p:sp>
            <p:nvSpPr>
              <p:cNvPr id="39" name="TextBox 38" hidden="1">
                <a:extLst>
                  <a:ext uri="{FF2B5EF4-FFF2-40B4-BE49-F238E27FC236}">
                    <a16:creationId xmlns:a16="http://schemas.microsoft.com/office/drawing/2014/main" id="{29B1A144-5FD8-6446-B55A-334D35DC65F7}"/>
                  </a:ext>
                </a:extLst>
              </p:cNvPr>
              <p:cNvSpPr txBox="1"/>
              <p:nvPr/>
            </p:nvSpPr>
            <p:spPr>
              <a:xfrm>
                <a:off x="431800" y="3474720"/>
                <a:ext cx="1564640" cy="584775"/>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Ears are</a:t>
                </a: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listening</a:t>
                </a:r>
              </a:p>
            </p:txBody>
          </p:sp>
          <p:sp>
            <p:nvSpPr>
              <p:cNvPr id="40" name="TextBox 39" hidden="1">
                <a:extLst>
                  <a:ext uri="{FF2B5EF4-FFF2-40B4-BE49-F238E27FC236}">
                    <a16:creationId xmlns:a16="http://schemas.microsoft.com/office/drawing/2014/main" id="{C26D9B68-608A-0348-9660-FC4B01CAF307}"/>
                  </a:ext>
                </a:extLst>
              </p:cNvPr>
              <p:cNvSpPr txBox="1"/>
              <p:nvPr/>
            </p:nvSpPr>
            <p:spPr>
              <a:xfrm>
                <a:off x="3992880" y="3495040"/>
                <a:ext cx="1564640" cy="584775"/>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Mouth </a:t>
                </a:r>
                <a:b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is quiet</a:t>
                </a:r>
              </a:p>
            </p:txBody>
          </p:sp>
          <p:sp>
            <p:nvSpPr>
              <p:cNvPr id="41" name="TextBox 40" hidden="1">
                <a:extLst>
                  <a:ext uri="{FF2B5EF4-FFF2-40B4-BE49-F238E27FC236}">
                    <a16:creationId xmlns:a16="http://schemas.microsoft.com/office/drawing/2014/main" id="{80C20F2E-05AF-ED49-9DE6-21D5267B78D3}"/>
                  </a:ext>
                </a:extLst>
              </p:cNvPr>
              <p:cNvSpPr txBox="1"/>
              <p:nvPr/>
            </p:nvSpPr>
            <p:spPr>
              <a:xfrm>
                <a:off x="431800" y="2656840"/>
                <a:ext cx="1564640" cy="584775"/>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Brain is</a:t>
                </a: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thinking</a:t>
                </a:r>
              </a:p>
            </p:txBody>
          </p:sp>
          <p:sp>
            <p:nvSpPr>
              <p:cNvPr id="42" name="TextBox 41" hidden="1">
                <a:extLst>
                  <a:ext uri="{FF2B5EF4-FFF2-40B4-BE49-F238E27FC236}">
                    <a16:creationId xmlns:a16="http://schemas.microsoft.com/office/drawing/2014/main" id="{107D94DF-FB31-8046-AF53-1C1C81D21349}"/>
                  </a:ext>
                </a:extLst>
              </p:cNvPr>
              <p:cNvSpPr txBox="1"/>
              <p:nvPr/>
            </p:nvSpPr>
            <p:spPr>
              <a:xfrm>
                <a:off x="436880" y="4333240"/>
                <a:ext cx="1564640" cy="584775"/>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Voice </a:t>
                </a: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is off</a:t>
                </a:r>
              </a:p>
            </p:txBody>
          </p:sp>
          <p:cxnSp>
            <p:nvCxnSpPr>
              <p:cNvPr id="43" name="Straight Arrow Connector 42" hidden="1">
                <a:extLst>
                  <a:ext uri="{FF2B5EF4-FFF2-40B4-BE49-F238E27FC236}">
                    <a16:creationId xmlns:a16="http://schemas.microsoft.com/office/drawing/2014/main" id="{1331CAC5-A33A-E14F-AB68-00965F8E2625}"/>
                  </a:ext>
                </a:extLst>
              </p:cNvPr>
              <p:cNvCxnSpPr>
                <a:cxnSpLocks/>
              </p:cNvCxnSpPr>
              <p:nvPr/>
            </p:nvCxnSpPr>
            <p:spPr>
              <a:xfrm>
                <a:off x="1300480" y="2926080"/>
                <a:ext cx="477520" cy="0"/>
              </a:xfrm>
              <a:prstGeom prst="straightConnector1">
                <a:avLst/>
              </a:prstGeom>
              <a:solidFill>
                <a:schemeClr val="accent1"/>
              </a:solid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hidden="1">
                <a:extLst>
                  <a:ext uri="{FF2B5EF4-FFF2-40B4-BE49-F238E27FC236}">
                    <a16:creationId xmlns:a16="http://schemas.microsoft.com/office/drawing/2014/main" id="{AD6C8407-90A7-8847-88B4-FCD6D95DFECC}"/>
                  </a:ext>
                </a:extLst>
              </p:cNvPr>
              <p:cNvCxnSpPr>
                <a:cxnSpLocks/>
              </p:cNvCxnSpPr>
              <p:nvPr/>
            </p:nvCxnSpPr>
            <p:spPr>
              <a:xfrm flipV="1">
                <a:off x="1371600" y="3454400"/>
                <a:ext cx="304800" cy="279400"/>
              </a:xfrm>
              <a:prstGeom prst="straightConnector1">
                <a:avLst/>
              </a:prstGeom>
              <a:solidFill>
                <a:schemeClr val="accent1"/>
              </a:solid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hidden="1">
                <a:extLst>
                  <a:ext uri="{FF2B5EF4-FFF2-40B4-BE49-F238E27FC236}">
                    <a16:creationId xmlns:a16="http://schemas.microsoft.com/office/drawing/2014/main" id="{7D0C2262-A6EE-3141-AF91-31E67D9FE201}"/>
                  </a:ext>
                </a:extLst>
              </p:cNvPr>
              <p:cNvCxnSpPr>
                <a:cxnSpLocks/>
              </p:cNvCxnSpPr>
              <p:nvPr/>
            </p:nvCxnSpPr>
            <p:spPr>
              <a:xfrm flipV="1">
                <a:off x="1107440" y="3972560"/>
                <a:ext cx="1300480" cy="629920"/>
              </a:xfrm>
              <a:prstGeom prst="straightConnector1">
                <a:avLst/>
              </a:prstGeom>
              <a:solidFill>
                <a:schemeClr val="accent1"/>
              </a:solid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hidden="1">
                <a:extLst>
                  <a:ext uri="{FF2B5EF4-FFF2-40B4-BE49-F238E27FC236}">
                    <a16:creationId xmlns:a16="http://schemas.microsoft.com/office/drawing/2014/main" id="{1EC9E156-9629-1342-ADA3-879167765896}"/>
                  </a:ext>
                </a:extLst>
              </p:cNvPr>
              <p:cNvCxnSpPr>
                <a:cxnSpLocks/>
              </p:cNvCxnSpPr>
              <p:nvPr/>
            </p:nvCxnSpPr>
            <p:spPr>
              <a:xfrm flipH="1">
                <a:off x="2956560" y="2964468"/>
                <a:ext cx="1066800" cy="205452"/>
              </a:xfrm>
              <a:prstGeom prst="straightConnector1">
                <a:avLst/>
              </a:prstGeom>
              <a:solidFill>
                <a:schemeClr val="accent1"/>
              </a:solid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hidden="1">
                <a:extLst>
                  <a:ext uri="{FF2B5EF4-FFF2-40B4-BE49-F238E27FC236}">
                    <a16:creationId xmlns:a16="http://schemas.microsoft.com/office/drawing/2014/main" id="{4EB3CDE3-0686-C446-BD86-DEA040A3A870}"/>
                  </a:ext>
                </a:extLst>
              </p:cNvPr>
              <p:cNvCxnSpPr>
                <a:cxnSpLocks/>
              </p:cNvCxnSpPr>
              <p:nvPr/>
            </p:nvCxnSpPr>
            <p:spPr>
              <a:xfrm flipH="1" flipV="1">
                <a:off x="3017520" y="3596640"/>
                <a:ext cx="944880" cy="211108"/>
              </a:xfrm>
              <a:prstGeom prst="straightConnector1">
                <a:avLst/>
              </a:prstGeom>
              <a:solidFill>
                <a:schemeClr val="accent1"/>
              </a:solid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ounded Rectangular Callout 2" hidden="1">
              <a:extLst>
                <a:ext uri="{FF2B5EF4-FFF2-40B4-BE49-F238E27FC236}">
                  <a16:creationId xmlns:a16="http://schemas.microsoft.com/office/drawing/2014/main" id="{E990390B-09D9-E946-88A3-1E252347F423}"/>
                </a:ext>
              </a:extLst>
            </p:cNvPr>
            <p:cNvSpPr/>
            <p:nvPr/>
          </p:nvSpPr>
          <p:spPr>
            <a:xfrm>
              <a:off x="3718560" y="4399280"/>
              <a:ext cx="1920240" cy="1076960"/>
            </a:xfrm>
            <a:prstGeom prst="wedgeRoundRectCallout">
              <a:avLst>
                <a:gd name="adj1" fmla="val -71627"/>
                <a:gd name="adj2" fmla="val -93161"/>
                <a:gd name="adj3" fmla="val 16667"/>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TextBox 3" hidden="1">
              <a:extLst>
                <a:ext uri="{FF2B5EF4-FFF2-40B4-BE49-F238E27FC236}">
                  <a16:creationId xmlns:a16="http://schemas.microsoft.com/office/drawing/2014/main" id="{644AF95A-3C86-4845-A4B9-CB5C58411A8F}"/>
                </a:ext>
              </a:extLst>
            </p:cNvPr>
            <p:cNvSpPr txBox="1"/>
            <p:nvPr/>
          </p:nvSpPr>
          <p:spPr>
            <a:xfrm>
              <a:off x="3891280" y="4632960"/>
              <a:ext cx="1625600" cy="584775"/>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I listen with my whole body.</a:t>
              </a:r>
            </a:p>
          </p:txBody>
        </p:sp>
      </p:grpSp>
      <p:grpSp>
        <p:nvGrpSpPr>
          <p:cNvPr id="16" name="Group 15">
            <a:extLst>
              <a:ext uri="{FF2B5EF4-FFF2-40B4-BE49-F238E27FC236}">
                <a16:creationId xmlns:a16="http://schemas.microsoft.com/office/drawing/2014/main" id="{512ED881-4225-9445-A52D-A8D0E4907E3F}"/>
              </a:ext>
            </a:extLst>
          </p:cNvPr>
          <p:cNvGrpSpPr/>
          <p:nvPr/>
        </p:nvGrpSpPr>
        <p:grpSpPr>
          <a:xfrm>
            <a:off x="419735" y="2168525"/>
            <a:ext cx="5231130" cy="4202430"/>
            <a:chOff x="317500" y="317500"/>
            <a:chExt cx="5231130" cy="4202430"/>
          </a:xfrm>
        </p:grpSpPr>
        <p:pic>
          <p:nvPicPr>
            <p:cNvPr id="14" name="PFE element 140">
              <a:extLst>
                <a:ext uri="{FF2B5EF4-FFF2-40B4-BE49-F238E27FC236}">
                  <a16:creationId xmlns:a16="http://schemas.microsoft.com/office/drawing/2014/main" id="{F4B2D61F-D911-114C-BF75-CD27BCA5C56F}"/>
                </a:ext>
              </a:extLst>
            </p:cNvPr>
            <p:cNvPicPr>
              <a:picLocks/>
            </p:cNvPicPr>
            <p:nvPr/>
          </p:nvPicPr>
          <p:blipFill>
            <a:blip r:embed="rId6"/>
            <a:stretch>
              <a:fillRect/>
            </a:stretch>
          </p:blipFill>
          <p:spPr>
            <a:xfrm>
              <a:off x="317500" y="317500"/>
              <a:ext cx="5231130" cy="4202430"/>
            </a:xfrm>
            <a:prstGeom prst="rect">
              <a:avLst/>
            </a:prstGeom>
          </p:spPr>
        </p:pic>
        <p:sp>
          <p:nvSpPr>
            <p:cNvPr id="15" name="Shape_21">
              <a:extLst>
                <a:ext uri="{FF2B5EF4-FFF2-40B4-BE49-F238E27FC236}">
                  <a16:creationId xmlns:a16="http://schemas.microsoft.com/office/drawing/2014/main" id="{A864225F-6B30-0045-84A7-F53B67104A96}"/>
                </a:ext>
              </a:extLst>
            </p:cNvPr>
            <p:cNvSpPr/>
            <p:nvPr/>
          </p:nvSpPr>
          <p:spPr>
            <a:xfrm>
              <a:off x="317500" y="317500"/>
              <a:ext cx="5231130" cy="42024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877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FE element 141">
            <a:extLst>
              <a:ext uri="{FF2B5EF4-FFF2-40B4-BE49-F238E27FC236}">
                <a16:creationId xmlns:a16="http://schemas.microsoft.com/office/drawing/2014/main" id="{138A17B5-254A-F544-B0C7-95DE53CE5520}"/>
              </a:ext>
            </a:extLst>
          </p:cNvPr>
          <p:cNvPicPr>
            <a:picLocks/>
          </p:cNvPicPr>
          <p:nvPr/>
        </p:nvPicPr>
        <p:blipFill>
          <a:blip r:embed="rId3"/>
          <a:stretch>
            <a:fillRect/>
          </a:stretch>
        </p:blipFill>
        <p:spPr>
          <a:xfrm>
            <a:off x="393192" y="1585435"/>
            <a:ext cx="7772400" cy="777240"/>
          </a:xfrm>
          <a:prstGeom prst="rect">
            <a:avLst/>
          </a:prstGeom>
        </p:spPr>
      </p:pic>
      <p:sp>
        <p:nvSpPr>
          <p:cNvPr id="33" name="Rectangle 32">
            <a:extLst>
              <a:ext uri="{FF2B5EF4-FFF2-40B4-BE49-F238E27FC236}">
                <a16:creationId xmlns:a16="http://schemas.microsoft.com/office/drawing/2014/main" id="{4C1CDF6B-1A3F-7B4B-A612-82FD9DB7BEB3}"/>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PFE element 143">
            <a:extLst>
              <a:ext uri="{FF2B5EF4-FFF2-40B4-BE49-F238E27FC236}">
                <a16:creationId xmlns:a16="http://schemas.microsoft.com/office/drawing/2014/main" id="{7D14C0FA-6E8B-C140-8C11-B0B9D07A0680}"/>
              </a:ext>
            </a:extLst>
          </p:cNvPr>
          <p:cNvPicPr>
            <a:picLocks/>
          </p:cNvPicPr>
          <p:nvPr/>
        </p:nvPicPr>
        <p:blipFill>
          <a:blip r:embed="rId4"/>
          <a:stretch>
            <a:fillRect/>
          </a:stretch>
        </p:blipFill>
        <p:spPr>
          <a:xfrm>
            <a:off x="435610" y="2168525"/>
            <a:ext cx="5128260" cy="4202430"/>
          </a:xfrm>
          <a:prstGeom prst="rect">
            <a:avLst/>
          </a:prstGeom>
        </p:spPr>
      </p:pic>
      <p:sp>
        <p:nvSpPr>
          <p:cNvPr id="50" name="pfehide144" hidden="1">
            <a:extLst>
              <a:ext uri="{FF2B5EF4-FFF2-40B4-BE49-F238E27FC236}">
                <a16:creationId xmlns:a16="http://schemas.microsoft.com/office/drawing/2014/main" id="{CB9F4475-1CA2-4447-86A4-BCD63B7F13B5}"/>
              </a:ext>
            </a:extLst>
          </p:cNvPr>
          <p:cNvSpPr/>
          <p:nvPr/>
        </p:nvSpPr>
        <p:spPr>
          <a:xfrm>
            <a:off x="5242560" y="2448620"/>
            <a:ext cx="3464560" cy="1169551"/>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Not sure? That’s okay!</a:t>
            </a:r>
            <a:br>
              <a:rPr lang="en-US" sz="2000" b="1"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id="{4E0C7179-F499-C54D-B197-9EF8BB8A86F6}"/>
              </a:ext>
            </a:extLst>
          </p:cNvPr>
          <p:cNvGrpSpPr/>
          <p:nvPr/>
        </p:nvGrpSpPr>
        <p:grpSpPr>
          <a:xfrm>
            <a:off x="5241290" y="2448078"/>
            <a:ext cx="3467100" cy="1174564"/>
            <a:chOff x="317500" y="317500"/>
            <a:chExt cx="3467100" cy="1174564"/>
          </a:xfrm>
        </p:grpSpPr>
        <p:pic>
          <p:nvPicPr>
            <p:cNvPr id="12" name="PFE element 144">
              <a:extLst>
                <a:ext uri="{FF2B5EF4-FFF2-40B4-BE49-F238E27FC236}">
                  <a16:creationId xmlns:a16="http://schemas.microsoft.com/office/drawing/2014/main" id="{73D92EF0-7184-2F48-AB4A-C21FCA2A5AA9}"/>
                </a:ext>
              </a:extLst>
            </p:cNvPr>
            <p:cNvPicPr>
              <a:picLocks/>
            </p:cNvPicPr>
            <p:nvPr/>
          </p:nvPicPr>
          <p:blipFill>
            <a:blip r:embed="rId5"/>
            <a:stretch>
              <a:fillRect/>
            </a:stretch>
          </p:blipFill>
          <p:spPr>
            <a:xfrm>
              <a:off x="317500" y="317500"/>
              <a:ext cx="3467100" cy="1174564"/>
            </a:xfrm>
            <a:prstGeom prst="rect">
              <a:avLst/>
            </a:prstGeom>
          </p:spPr>
        </p:pic>
        <p:sp>
          <p:nvSpPr>
            <p:cNvPr id="13" name="Shape_22">
              <a:extLst>
                <a:ext uri="{FF2B5EF4-FFF2-40B4-BE49-F238E27FC236}">
                  <a16:creationId xmlns:a16="http://schemas.microsoft.com/office/drawing/2014/main" id="{C21C8B91-ED29-B54A-A868-5D1787790CF4}"/>
                </a:ext>
              </a:extLst>
            </p:cNvPr>
            <p:cNvSpPr/>
            <p:nvPr/>
          </p:nvSpPr>
          <p:spPr>
            <a:xfrm>
              <a:off x="317500" y="317500"/>
              <a:ext cx="3467100" cy="1174564"/>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C76EF701-A8F1-9C43-AEEF-8697C31B76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368439" y="4283101"/>
            <a:ext cx="1453977" cy="969619"/>
          </a:xfrm>
          <a:prstGeom prst="rect">
            <a:avLst/>
          </a:prstGeom>
        </p:spPr>
      </p:pic>
      <p:pic>
        <p:nvPicPr>
          <p:cNvPr id="55" name="Picture 54">
            <a:extLst>
              <a:ext uri="{FF2B5EF4-FFF2-40B4-BE49-F238E27FC236}">
                <a16:creationId xmlns:a16="http://schemas.microsoft.com/office/drawing/2014/main" id="{7613F537-E5A0-9348-9605-CEE4D148973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368154" y="3007359"/>
            <a:ext cx="1439046" cy="959017"/>
          </a:xfrm>
          <a:prstGeom prst="rect">
            <a:avLst/>
          </a:prstGeom>
        </p:spPr>
      </p:pic>
      <p:sp>
        <p:nvSpPr>
          <p:cNvPr id="56" name="pfehide147" hidden="1">
            <a:extLst>
              <a:ext uri="{FF2B5EF4-FFF2-40B4-BE49-F238E27FC236}">
                <a16:creationId xmlns:a16="http://schemas.microsoft.com/office/drawing/2014/main" id="{A1760E91-F5BB-B84A-BC14-146563335902}"/>
              </a:ext>
            </a:extLst>
          </p:cNvPr>
          <p:cNvSpPr/>
          <p:nvPr/>
        </p:nvSpPr>
        <p:spPr>
          <a:xfrm>
            <a:off x="6878320" y="3171597"/>
            <a:ext cx="2092960" cy="2185214"/>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t>Ask a </a:t>
            </a:r>
          </a:p>
          <a:p>
            <a: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t>question.</a:t>
            </a:r>
            <a:b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t>Repeat what you think you heard to make sure you </a:t>
            </a:r>
            <a:b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t>heard it correctly!</a:t>
            </a:r>
          </a:p>
        </p:txBody>
      </p:sp>
      <p:grpSp>
        <p:nvGrpSpPr>
          <p:cNvPr id="18" name="Group 17">
            <a:extLst>
              <a:ext uri="{FF2B5EF4-FFF2-40B4-BE49-F238E27FC236}">
                <a16:creationId xmlns:a16="http://schemas.microsoft.com/office/drawing/2014/main" id="{58EF1801-5C43-AB42-A941-BDE395463977}"/>
              </a:ext>
            </a:extLst>
          </p:cNvPr>
          <p:cNvGrpSpPr/>
          <p:nvPr/>
        </p:nvGrpSpPr>
        <p:grpSpPr>
          <a:xfrm>
            <a:off x="6878320" y="3170734"/>
            <a:ext cx="2084070" cy="2186940"/>
            <a:chOff x="317500" y="317500"/>
            <a:chExt cx="2084070" cy="2186940"/>
          </a:xfrm>
        </p:grpSpPr>
        <p:pic>
          <p:nvPicPr>
            <p:cNvPr id="16" name="PFE element 147">
              <a:extLst>
                <a:ext uri="{FF2B5EF4-FFF2-40B4-BE49-F238E27FC236}">
                  <a16:creationId xmlns:a16="http://schemas.microsoft.com/office/drawing/2014/main" id="{0DD7A536-0755-1F46-B6F1-1452C2DC5230}"/>
                </a:ext>
              </a:extLst>
            </p:cNvPr>
            <p:cNvPicPr>
              <a:picLocks/>
            </p:cNvPicPr>
            <p:nvPr/>
          </p:nvPicPr>
          <p:blipFill>
            <a:blip r:embed="rId8"/>
            <a:stretch>
              <a:fillRect/>
            </a:stretch>
          </p:blipFill>
          <p:spPr>
            <a:xfrm>
              <a:off x="317500" y="317500"/>
              <a:ext cx="2084070" cy="2186940"/>
            </a:xfrm>
            <a:prstGeom prst="rect">
              <a:avLst/>
            </a:prstGeom>
          </p:spPr>
        </p:pic>
        <p:sp>
          <p:nvSpPr>
            <p:cNvPr id="17" name="Shape_23">
              <a:extLst>
                <a:ext uri="{FF2B5EF4-FFF2-40B4-BE49-F238E27FC236}">
                  <a16:creationId xmlns:a16="http://schemas.microsoft.com/office/drawing/2014/main" id="{7C5F614E-3A75-AB46-8574-E024B7821FB1}"/>
                </a:ext>
              </a:extLst>
            </p:cNvPr>
            <p:cNvSpPr/>
            <p:nvPr/>
          </p:nvSpPr>
          <p:spPr>
            <a:xfrm>
              <a:off x="317500" y="317500"/>
              <a:ext cx="2084070" cy="21869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19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7" name="PFE element 6">
            <a:extLst>
              <a:ext uri="{FF2B5EF4-FFF2-40B4-BE49-F238E27FC236}">
                <a16:creationId xmlns:a16="http://schemas.microsoft.com/office/drawing/2014/main" id="{AA5CC88B-17CE-0948-995C-CD4A94210B17}"/>
              </a:ext>
            </a:extLst>
          </p:cNvPr>
          <p:cNvPicPr>
            <a:picLocks/>
          </p:cNvPicPr>
          <p:nvPr/>
        </p:nvPicPr>
        <p:blipFill>
          <a:blip r:embed="rId3"/>
          <a:stretch>
            <a:fillRect/>
          </a:stretch>
        </p:blipFill>
        <p:spPr>
          <a:xfrm>
            <a:off x="6233163" y="3428284"/>
            <a:ext cx="3368040" cy="1767840"/>
          </a:xfrm>
          <a:prstGeom prst="rect">
            <a:avLst/>
          </a:prstGeom>
        </p:spPr>
      </p:pic>
      <p:pic>
        <p:nvPicPr>
          <p:cNvPr id="3" name="Picture 2">
            <a:extLst>
              <a:ext uri="{FF2B5EF4-FFF2-40B4-BE49-F238E27FC236}">
                <a16:creationId xmlns:a16="http://schemas.microsoft.com/office/drawing/2014/main" id="{FE5BD49E-A3EA-984B-8F95-D4313366BE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5982" y="1958273"/>
            <a:ext cx="5163475" cy="3592863"/>
          </a:xfrm>
          <a:prstGeom prst="rect">
            <a:avLst/>
          </a:prstGeom>
        </p:spPr>
      </p:pic>
    </p:spTree>
    <p:extLst>
      <p:ext uri="{BB962C8B-B14F-4D97-AF65-F5344CB8AC3E}">
        <p14:creationId xmlns:p14="http://schemas.microsoft.com/office/powerpoint/2010/main" val="81013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9595B3E-2D58-2B49-894E-AB099F2BF254}"/>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FE element 149">
            <a:extLst>
              <a:ext uri="{FF2B5EF4-FFF2-40B4-BE49-F238E27FC236}">
                <a16:creationId xmlns:a16="http://schemas.microsoft.com/office/drawing/2014/main" id="{8DC08CB0-3400-194C-A59B-B64D87D42F8C}"/>
              </a:ext>
            </a:extLst>
          </p:cNvPr>
          <p:cNvPicPr>
            <a:picLocks/>
          </p:cNvPicPr>
          <p:nvPr/>
        </p:nvPicPr>
        <p:blipFill>
          <a:blip r:embed="rId3"/>
          <a:stretch>
            <a:fillRect/>
          </a:stretch>
        </p:blipFill>
        <p:spPr>
          <a:xfrm>
            <a:off x="393192" y="1591875"/>
            <a:ext cx="7772400" cy="1143000"/>
          </a:xfrm>
          <a:prstGeom prst="rect">
            <a:avLst/>
          </a:prstGeom>
        </p:spPr>
      </p:pic>
      <p:sp>
        <p:nvSpPr>
          <p:cNvPr id="20" name="pfehide150" hidden="1">
            <a:extLst>
              <a:ext uri="{FF2B5EF4-FFF2-40B4-BE49-F238E27FC236}">
                <a16:creationId xmlns:a16="http://schemas.microsoft.com/office/drawing/2014/main" id="{9ACCF5FE-196D-104A-AAA4-607AEE2196BA}"/>
              </a:ext>
            </a:extLst>
          </p:cNvPr>
          <p:cNvSpPr/>
          <p:nvPr/>
        </p:nvSpPr>
        <p:spPr>
          <a:xfrm>
            <a:off x="4744720" y="2806899"/>
            <a:ext cx="4572000" cy="1889748"/>
          </a:xfrm>
          <a:prstGeom prst="rect">
            <a:avLst/>
          </a:prstGeom>
          <a:solidFill>
            <a:schemeClr val="accent1"/>
          </a:solidFill>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lnSpc>
                <a:spcPct val="150000"/>
              </a:lnSpc>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 What worked well?</a:t>
            </a:r>
          </a:p>
          <a:p>
            <a:pPr marL="182880" indent="-182880">
              <a:lnSpc>
                <a:spcPct val="150000"/>
              </a:lnSpc>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 What was hard?</a:t>
            </a:r>
          </a:p>
          <a:p>
            <a:pPr marL="182880" indent="-182880">
              <a:lnSpc>
                <a:spcPct val="150000"/>
              </a:lnSpc>
              <a:buFont typeface="Arial" panose="020B0604020202020204" pitchFamily="34" charset="0"/>
              <a:buChar char="•"/>
            </a:pPr>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 Were you being mindful?</a:t>
            </a:r>
          </a:p>
        </p:txBody>
      </p:sp>
      <p:grpSp>
        <p:nvGrpSpPr>
          <p:cNvPr id="12" name="Group 11">
            <a:extLst>
              <a:ext uri="{FF2B5EF4-FFF2-40B4-BE49-F238E27FC236}">
                <a16:creationId xmlns:a16="http://schemas.microsoft.com/office/drawing/2014/main" id="{11662751-EC94-9D47-819D-83AD85DC89E7}"/>
              </a:ext>
            </a:extLst>
          </p:cNvPr>
          <p:cNvGrpSpPr/>
          <p:nvPr/>
        </p:nvGrpSpPr>
        <p:grpSpPr>
          <a:xfrm>
            <a:off x="4744720" y="2806893"/>
            <a:ext cx="4572000" cy="1889760"/>
            <a:chOff x="317500" y="317500"/>
            <a:chExt cx="4572000" cy="1889760"/>
          </a:xfrm>
        </p:grpSpPr>
        <p:pic>
          <p:nvPicPr>
            <p:cNvPr id="10" name="PFE element 150">
              <a:extLst>
                <a:ext uri="{FF2B5EF4-FFF2-40B4-BE49-F238E27FC236}">
                  <a16:creationId xmlns:a16="http://schemas.microsoft.com/office/drawing/2014/main" id="{479B95FB-AFB4-3743-A448-2A3AF470D239}"/>
                </a:ext>
              </a:extLst>
            </p:cNvPr>
            <p:cNvPicPr>
              <a:picLocks/>
            </p:cNvPicPr>
            <p:nvPr/>
          </p:nvPicPr>
          <p:blipFill>
            <a:blip r:embed="rId4"/>
            <a:stretch>
              <a:fillRect/>
            </a:stretch>
          </p:blipFill>
          <p:spPr>
            <a:xfrm>
              <a:off x="317500" y="317500"/>
              <a:ext cx="4572000" cy="1889760"/>
            </a:xfrm>
            <a:prstGeom prst="rect">
              <a:avLst/>
            </a:prstGeom>
          </p:spPr>
        </p:pic>
        <p:sp>
          <p:nvSpPr>
            <p:cNvPr id="11" name="Shape_24">
              <a:extLst>
                <a:ext uri="{FF2B5EF4-FFF2-40B4-BE49-F238E27FC236}">
                  <a16:creationId xmlns:a16="http://schemas.microsoft.com/office/drawing/2014/main" id="{22D1D267-67DA-E545-BE58-FE89DB267FBE}"/>
                </a:ext>
              </a:extLst>
            </p:cNvPr>
            <p:cNvSpPr/>
            <p:nvPr/>
          </p:nvSpPr>
          <p:spPr>
            <a:xfrm>
              <a:off x="317500" y="317500"/>
              <a:ext cx="4572000" cy="18897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040A798E-030E-9642-8A55-BF89CAD4359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00367" y="3007360"/>
            <a:ext cx="3797314" cy="3034480"/>
          </a:xfrm>
          <a:prstGeom prst="rect">
            <a:avLst/>
          </a:prstGeom>
        </p:spPr>
      </p:pic>
      <p:sp>
        <p:nvSpPr>
          <p:cNvPr id="27" name="Rectangle 26">
            <a:extLst>
              <a:ext uri="{FF2B5EF4-FFF2-40B4-BE49-F238E27FC236}">
                <a16:creationId xmlns:a16="http://schemas.microsoft.com/office/drawing/2014/main" id="{EACE2B9E-2657-E440-BC67-9E62622242DD}"/>
              </a:ext>
            </a:extLst>
          </p:cNvPr>
          <p:cNvSpPr/>
          <p:nvPr/>
        </p:nvSpPr>
        <p:spPr>
          <a:xfrm>
            <a:off x="477520" y="2159000"/>
            <a:ext cx="4318000" cy="706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5557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a:extLst>
              <a:ext uri="{FF2B5EF4-FFF2-40B4-BE49-F238E27FC236}">
                <a16:creationId xmlns:a16="http://schemas.microsoft.com/office/drawing/2014/main" id="{7AEC0AB4-978B-B34F-95DC-03973BC7D00E}"/>
              </a:ext>
            </a:extLst>
          </p:cNvPr>
          <p:cNvPicPr>
            <a:picLocks noChangeAspect="1"/>
          </p:cNvPicPr>
          <p:nvPr/>
        </p:nvPicPr>
        <p:blipFill>
          <a:blip r:embed="rId3"/>
          <a:stretch>
            <a:fillRect/>
          </a:stretch>
        </p:blipFill>
        <p:spPr>
          <a:xfrm>
            <a:off x="548640" y="1778000"/>
            <a:ext cx="5882640" cy="3921760"/>
          </a:xfrm>
          <a:prstGeom prst="rect">
            <a:avLst/>
          </a:prstGeom>
        </p:spPr>
      </p:pic>
      <p:sp>
        <p:nvSpPr>
          <p:cNvPr id="9" name="pfehide155" hidden="1">
            <a:extLst>
              <a:ext uri="{FF2B5EF4-FFF2-40B4-BE49-F238E27FC236}">
                <a16:creationId xmlns:a16="http://schemas.microsoft.com/office/drawing/2014/main" id="{3E4156A6-534A-D34D-8C05-D762B888918F}"/>
              </a:ext>
            </a:extLst>
          </p:cNvPr>
          <p:cNvSpPr/>
          <p:nvPr/>
        </p:nvSpPr>
        <p:spPr>
          <a:xfrm>
            <a:off x="1737360" y="2804775"/>
            <a:ext cx="1798320" cy="1323439"/>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Once upon a time, there was a student </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named Chris…</a:t>
            </a:r>
          </a:p>
        </p:txBody>
      </p:sp>
      <p:grpSp>
        <p:nvGrpSpPr>
          <p:cNvPr id="15" name="Group 14">
            <a:extLst>
              <a:ext uri="{FF2B5EF4-FFF2-40B4-BE49-F238E27FC236}">
                <a16:creationId xmlns:a16="http://schemas.microsoft.com/office/drawing/2014/main" id="{B8477920-0BD9-2046-8A10-8F3442594570}"/>
              </a:ext>
            </a:extLst>
          </p:cNvPr>
          <p:cNvGrpSpPr/>
          <p:nvPr/>
        </p:nvGrpSpPr>
        <p:grpSpPr>
          <a:xfrm>
            <a:off x="1737360" y="2803554"/>
            <a:ext cx="1790700" cy="1325880"/>
            <a:chOff x="317500" y="317500"/>
            <a:chExt cx="1790700" cy="1325880"/>
          </a:xfrm>
        </p:grpSpPr>
        <p:pic>
          <p:nvPicPr>
            <p:cNvPr id="8" name="PFE element 155">
              <a:extLst>
                <a:ext uri="{FF2B5EF4-FFF2-40B4-BE49-F238E27FC236}">
                  <a16:creationId xmlns:a16="http://schemas.microsoft.com/office/drawing/2014/main" id="{5F438889-9735-EC4E-8291-61FAC197215A}"/>
                </a:ext>
              </a:extLst>
            </p:cNvPr>
            <p:cNvPicPr>
              <a:picLocks/>
            </p:cNvPicPr>
            <p:nvPr/>
          </p:nvPicPr>
          <p:blipFill>
            <a:blip r:embed="rId4"/>
            <a:stretch>
              <a:fillRect/>
            </a:stretch>
          </p:blipFill>
          <p:spPr>
            <a:xfrm>
              <a:off x="317500" y="317500"/>
              <a:ext cx="1790700" cy="1325880"/>
            </a:xfrm>
            <a:prstGeom prst="rect">
              <a:avLst/>
            </a:prstGeom>
          </p:spPr>
        </p:pic>
        <p:sp>
          <p:nvSpPr>
            <p:cNvPr id="11" name="Shape_25">
              <a:extLst>
                <a:ext uri="{FF2B5EF4-FFF2-40B4-BE49-F238E27FC236}">
                  <a16:creationId xmlns:a16="http://schemas.microsoft.com/office/drawing/2014/main" id="{10A9DE62-F36D-4643-BF7B-7E0A45BFC2B3}"/>
                </a:ext>
              </a:extLst>
            </p:cNvPr>
            <p:cNvSpPr/>
            <p:nvPr/>
          </p:nvSpPr>
          <p:spPr>
            <a:xfrm>
              <a:off x="317500" y="317500"/>
              <a:ext cx="1790700" cy="13258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156" hidden="1">
            <a:extLst>
              <a:ext uri="{FF2B5EF4-FFF2-40B4-BE49-F238E27FC236}">
                <a16:creationId xmlns:a16="http://schemas.microsoft.com/office/drawing/2014/main" id="{374197BC-46C7-D442-B349-BC5A13D0D34E}"/>
              </a:ext>
            </a:extLst>
          </p:cNvPr>
          <p:cNvSpPr/>
          <p:nvPr/>
        </p:nvSpPr>
        <p:spPr>
          <a:xfrm>
            <a:off x="3830320" y="2804775"/>
            <a:ext cx="1798320" cy="107721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rPr>
              <a:t>Chris owned a pair of magical shoes!</a:t>
            </a:r>
          </a:p>
          <a:p>
            <a:endParaRPr lang="en-US" sz="1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a16="http://schemas.microsoft.com/office/drawing/2014/main" id="{6919D3DA-DB4F-7046-A834-FC36D8D4EF64}"/>
              </a:ext>
            </a:extLst>
          </p:cNvPr>
          <p:cNvGrpSpPr/>
          <p:nvPr/>
        </p:nvGrpSpPr>
        <p:grpSpPr>
          <a:xfrm>
            <a:off x="3830320" y="2802364"/>
            <a:ext cx="1790700" cy="1082040"/>
            <a:chOff x="317500" y="317500"/>
            <a:chExt cx="1790700" cy="1082040"/>
          </a:xfrm>
        </p:grpSpPr>
        <p:pic>
          <p:nvPicPr>
            <p:cNvPr id="17" name="PFE element 156">
              <a:extLst>
                <a:ext uri="{FF2B5EF4-FFF2-40B4-BE49-F238E27FC236}">
                  <a16:creationId xmlns:a16="http://schemas.microsoft.com/office/drawing/2014/main" id="{D813B6EA-46FE-F94F-AC6E-899C7E6192A3}"/>
                </a:ext>
              </a:extLst>
            </p:cNvPr>
            <p:cNvPicPr>
              <a:picLocks/>
            </p:cNvPicPr>
            <p:nvPr/>
          </p:nvPicPr>
          <p:blipFill>
            <a:blip r:embed="rId5"/>
            <a:stretch>
              <a:fillRect/>
            </a:stretch>
          </p:blipFill>
          <p:spPr>
            <a:xfrm>
              <a:off x="317500" y="317500"/>
              <a:ext cx="1790700" cy="1082040"/>
            </a:xfrm>
            <a:prstGeom prst="rect">
              <a:avLst/>
            </a:prstGeom>
          </p:spPr>
        </p:pic>
        <p:sp>
          <p:nvSpPr>
            <p:cNvPr id="18" name="Shape_26">
              <a:extLst>
                <a:ext uri="{FF2B5EF4-FFF2-40B4-BE49-F238E27FC236}">
                  <a16:creationId xmlns:a16="http://schemas.microsoft.com/office/drawing/2014/main" id="{5E7B167A-9CC1-1043-AF10-70C1CC507548}"/>
                </a:ext>
              </a:extLst>
            </p:cNvPr>
            <p:cNvSpPr/>
            <p:nvPr/>
          </p:nvSpPr>
          <p:spPr>
            <a:xfrm>
              <a:off x="317500" y="317500"/>
              <a:ext cx="1790700" cy="1082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pfehide157" hidden="1">
            <a:extLst>
              <a:ext uri="{FF2B5EF4-FFF2-40B4-BE49-F238E27FC236}">
                <a16:creationId xmlns:a16="http://schemas.microsoft.com/office/drawing/2014/main" id="{94521305-A6D7-DD49-A5A2-858958B5D15F}"/>
              </a:ext>
            </a:extLst>
          </p:cNvPr>
          <p:cNvGrpSpPr/>
          <p:nvPr/>
        </p:nvGrpSpPr>
        <p:grpSpPr>
          <a:xfrm>
            <a:off x="6593304" y="1778000"/>
            <a:ext cx="2123173" cy="1407963"/>
            <a:chOff x="6593304" y="1778000"/>
            <a:chExt cx="2123173" cy="1407963"/>
          </a:xfrm>
        </p:grpSpPr>
        <p:sp>
          <p:nvSpPr>
            <p:cNvPr id="5" name="Rectangle 4" hidden="1">
              <a:extLst>
                <a:ext uri="{FF2B5EF4-FFF2-40B4-BE49-F238E27FC236}">
                  <a16:creationId xmlns:a16="http://schemas.microsoft.com/office/drawing/2014/main" id="{20D1D74A-F3B8-0648-B477-180D1618A279}"/>
                </a:ext>
              </a:extLst>
            </p:cNvPr>
            <p:cNvSpPr/>
            <p:nvPr/>
          </p:nvSpPr>
          <p:spPr>
            <a:xfrm>
              <a:off x="6593304" y="1778000"/>
              <a:ext cx="2123173" cy="140796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Picture 11" hidden="1">
              <a:extLst>
                <a:ext uri="{FF2B5EF4-FFF2-40B4-BE49-F238E27FC236}">
                  <a16:creationId xmlns:a16="http://schemas.microsoft.com/office/drawing/2014/main" id="{A7454BB2-DCAD-BF42-BA33-54E2BC48AE7E}"/>
                </a:ext>
              </a:extLst>
            </p:cNvPr>
            <p:cNvPicPr>
              <a:picLocks noChangeAspect="1"/>
            </p:cNvPicPr>
            <p:nvPr/>
          </p:nvPicPr>
          <p:blipFill>
            <a:blip r:embed="rId6"/>
            <a:stretch>
              <a:fillRect/>
            </a:stretch>
          </p:blipFill>
          <p:spPr>
            <a:xfrm>
              <a:off x="7026443" y="1825419"/>
              <a:ext cx="1191964" cy="923772"/>
            </a:xfrm>
            <a:prstGeom prst="rect">
              <a:avLst/>
            </a:prstGeom>
          </p:spPr>
        </p:pic>
        <p:sp>
          <p:nvSpPr>
            <p:cNvPr id="13" name="TextBox 12" hidden="1">
              <a:extLst>
                <a:ext uri="{FF2B5EF4-FFF2-40B4-BE49-F238E27FC236}">
                  <a16:creationId xmlns:a16="http://schemas.microsoft.com/office/drawing/2014/main" id="{FB8AAF7C-14CE-B440-913B-22FFB427E208}"/>
                </a:ext>
              </a:extLst>
            </p:cNvPr>
            <p:cNvSpPr txBox="1"/>
            <p:nvPr/>
          </p:nvSpPr>
          <p:spPr>
            <a:xfrm>
              <a:off x="7251257" y="2718150"/>
              <a:ext cx="845765" cy="276999"/>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Open Sans Semibold" panose="020B0606030504020204" pitchFamily="34" charset="0"/>
                  <a:ea typeface="Open Sans Semibold" panose="020B0606030504020204" pitchFamily="34" charset="0"/>
                  <a:cs typeface="Open Sans Semibold" panose="020B0606030504020204" pitchFamily="34" charset="0"/>
                </a:rPr>
                <a:t>Shoes</a:t>
              </a:r>
            </a:p>
          </p:txBody>
        </p:sp>
      </p:grpSp>
      <p:grpSp>
        <p:nvGrpSpPr>
          <p:cNvPr id="23" name="Group 22">
            <a:extLst>
              <a:ext uri="{FF2B5EF4-FFF2-40B4-BE49-F238E27FC236}">
                <a16:creationId xmlns:a16="http://schemas.microsoft.com/office/drawing/2014/main" id="{8C685A04-D8AA-604E-B84E-9BA2F4D1A1C8}"/>
              </a:ext>
            </a:extLst>
          </p:cNvPr>
          <p:cNvGrpSpPr/>
          <p:nvPr/>
        </p:nvGrpSpPr>
        <p:grpSpPr>
          <a:xfrm>
            <a:off x="6588090" y="1771416"/>
            <a:ext cx="2133600" cy="1421130"/>
            <a:chOff x="317500" y="317500"/>
            <a:chExt cx="2133600" cy="1421130"/>
          </a:xfrm>
        </p:grpSpPr>
        <p:pic>
          <p:nvPicPr>
            <p:cNvPr id="21" name="PFE element 157">
              <a:extLst>
                <a:ext uri="{FF2B5EF4-FFF2-40B4-BE49-F238E27FC236}">
                  <a16:creationId xmlns:a16="http://schemas.microsoft.com/office/drawing/2014/main" id="{121FECA1-1681-9945-A0CB-A250E2E845DF}"/>
                </a:ext>
              </a:extLst>
            </p:cNvPr>
            <p:cNvPicPr>
              <a:picLocks/>
            </p:cNvPicPr>
            <p:nvPr/>
          </p:nvPicPr>
          <p:blipFill>
            <a:blip r:embed="rId7"/>
            <a:stretch>
              <a:fillRect/>
            </a:stretch>
          </p:blipFill>
          <p:spPr>
            <a:xfrm>
              <a:off x="317500" y="317500"/>
              <a:ext cx="2133600" cy="1421130"/>
            </a:xfrm>
            <a:prstGeom prst="rect">
              <a:avLst/>
            </a:prstGeom>
          </p:spPr>
        </p:pic>
        <p:sp>
          <p:nvSpPr>
            <p:cNvPr id="22" name="Shape_27">
              <a:extLst>
                <a:ext uri="{FF2B5EF4-FFF2-40B4-BE49-F238E27FC236}">
                  <a16:creationId xmlns:a16="http://schemas.microsoft.com/office/drawing/2014/main" id="{16A28172-893C-3848-AC5D-ADB3C67B4A0D}"/>
                </a:ext>
              </a:extLst>
            </p:cNvPr>
            <p:cNvSpPr/>
            <p:nvPr/>
          </p:nvSpPr>
          <p:spPr>
            <a:xfrm>
              <a:off x="317500" y="317500"/>
              <a:ext cx="2133600" cy="14211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86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pfehide159" hidden="1">
            <a:extLst>
              <a:ext uri="{FF2B5EF4-FFF2-40B4-BE49-F238E27FC236}">
                <a16:creationId xmlns:a16="http://schemas.microsoft.com/office/drawing/2014/main" id="{6848ED97-248B-F346-9912-EBC5E182FBCD}"/>
              </a:ext>
            </a:extLst>
          </p:cNvPr>
          <p:cNvSpPr/>
          <p:nvPr/>
        </p:nvSpPr>
        <p:spPr>
          <a:xfrm>
            <a:off x="1696720" y="2377500"/>
            <a:ext cx="2966720" cy="2308324"/>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t>How did your classmates show you that they were being mindful and listening with their whole bodies?</a:t>
            </a:r>
          </a:p>
          <a:p>
            <a:endPar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700" dirty="0">
                <a:solidFill>
                  <a:srgbClr val="005B89"/>
                </a:solidFill>
                <a:latin typeface="Open Sans" panose="020B0606030504020204" pitchFamily="34" charset="0"/>
                <a:ea typeface="Open Sans" panose="020B0606030504020204" pitchFamily="34" charset="0"/>
                <a:cs typeface="Open Sans" panose="020B0606030504020204" pitchFamily="34" charset="0"/>
              </a:rPr>
              <a:t>How did it make you feel when your classmates showed that they were listening to you?</a:t>
            </a:r>
          </a:p>
        </p:txBody>
      </p:sp>
      <p:grpSp>
        <p:nvGrpSpPr>
          <p:cNvPr id="8" name="Group 7">
            <a:extLst>
              <a:ext uri="{FF2B5EF4-FFF2-40B4-BE49-F238E27FC236}">
                <a16:creationId xmlns:a16="http://schemas.microsoft.com/office/drawing/2014/main" id="{1A0D6BAE-D4FF-8946-BE9D-05D010A7F084}"/>
              </a:ext>
            </a:extLst>
          </p:cNvPr>
          <p:cNvGrpSpPr/>
          <p:nvPr/>
        </p:nvGrpSpPr>
        <p:grpSpPr>
          <a:xfrm>
            <a:off x="1696720" y="2375595"/>
            <a:ext cx="2960370" cy="2381250"/>
            <a:chOff x="317500" y="317500"/>
            <a:chExt cx="2960370" cy="2381250"/>
          </a:xfrm>
        </p:grpSpPr>
        <p:pic>
          <p:nvPicPr>
            <p:cNvPr id="6" name="PFE element 159">
              <a:extLst>
                <a:ext uri="{FF2B5EF4-FFF2-40B4-BE49-F238E27FC236}">
                  <a16:creationId xmlns:a16="http://schemas.microsoft.com/office/drawing/2014/main" id="{8BC7795E-A640-0145-A842-363259D4F64D}"/>
                </a:ext>
              </a:extLst>
            </p:cNvPr>
            <p:cNvPicPr>
              <a:picLocks/>
            </p:cNvPicPr>
            <p:nvPr/>
          </p:nvPicPr>
          <p:blipFill>
            <a:blip r:embed="rId3"/>
            <a:stretch>
              <a:fillRect/>
            </a:stretch>
          </p:blipFill>
          <p:spPr>
            <a:xfrm>
              <a:off x="317500" y="317500"/>
              <a:ext cx="2960370" cy="2381250"/>
            </a:xfrm>
            <a:prstGeom prst="rect">
              <a:avLst/>
            </a:prstGeom>
          </p:spPr>
        </p:pic>
        <p:sp>
          <p:nvSpPr>
            <p:cNvPr id="7" name="Shape_28">
              <a:extLst>
                <a:ext uri="{FF2B5EF4-FFF2-40B4-BE49-F238E27FC236}">
                  <a16:creationId xmlns:a16="http://schemas.microsoft.com/office/drawing/2014/main" id="{675A0EB6-195F-5B4E-9BB1-724B0B569EF5}"/>
                </a:ext>
              </a:extLst>
            </p:cNvPr>
            <p:cNvSpPr/>
            <p:nvPr/>
          </p:nvSpPr>
          <p:spPr>
            <a:xfrm>
              <a:off x="317500" y="317500"/>
              <a:ext cx="2960370" cy="238125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239C95CE-920A-EE47-8C51-61FF321FE0A0}"/>
              </a:ext>
            </a:extLst>
          </p:cNvPr>
          <p:cNvPicPr>
            <a:picLocks noChangeAspect="1"/>
          </p:cNvPicPr>
          <p:nvPr/>
        </p:nvPicPr>
        <p:blipFill rotWithShape="1">
          <a:blip r:embed="rId4">
            <a:extLst>
              <a:ext uri="{28A0092B-C50C-407E-A947-70E740481C1C}">
                <a14:useLocalDpi xmlns:a14="http://schemas.microsoft.com/office/drawing/2010/main"/>
              </a:ext>
            </a:extLst>
          </a:blip>
          <a:srcRect l="-192"/>
          <a:stretch/>
        </p:blipFill>
        <p:spPr>
          <a:xfrm>
            <a:off x="4876800" y="2489200"/>
            <a:ext cx="3860800" cy="2733040"/>
          </a:xfrm>
          <a:prstGeom prst="rect">
            <a:avLst/>
          </a:prstGeom>
        </p:spPr>
      </p:pic>
      <p:sp>
        <p:nvSpPr>
          <p:cNvPr id="14" name="pfehide161" hidden="1">
            <a:extLst>
              <a:ext uri="{FF2B5EF4-FFF2-40B4-BE49-F238E27FC236}">
                <a16:creationId xmlns:a16="http://schemas.microsoft.com/office/drawing/2014/main" id="{84A8C622-6101-8D4A-8892-369AAE8197C0}"/>
              </a:ext>
            </a:extLst>
          </p:cNvPr>
          <p:cNvSpPr>
            <a:spLocks noGrp="1"/>
          </p:cNvSpPr>
          <p:nvPr>
            <p:ph type="ctrTitle"/>
          </p:nvPr>
        </p:nvSpPr>
        <p:spPr>
          <a:xfrm>
            <a:off x="393192" y="1591875"/>
            <a:ext cx="7772400" cy="764360"/>
          </a:xfrm>
          <a:solidFill>
            <a:schemeClr val="accent1"/>
          </a:solidFill>
        </p:spPr>
        <p:txBody>
          <a:bodyPr>
            <a:noAutofit/>
          </a:bodyPr>
          <a:lstStyle/>
          <a:p>
            <a:r>
              <a:rPr lang="en-US" dirty="0"/>
              <a:t>Positive Feedback</a:t>
            </a:r>
          </a:p>
        </p:txBody>
      </p:sp>
      <p:grpSp>
        <p:nvGrpSpPr>
          <p:cNvPr id="15" name="Group 14">
            <a:extLst>
              <a:ext uri="{FF2B5EF4-FFF2-40B4-BE49-F238E27FC236}">
                <a16:creationId xmlns:a16="http://schemas.microsoft.com/office/drawing/2014/main" id="{96238361-189C-774B-AB7C-E13CAECB5D69}"/>
              </a:ext>
            </a:extLst>
          </p:cNvPr>
          <p:cNvGrpSpPr/>
          <p:nvPr/>
        </p:nvGrpSpPr>
        <p:grpSpPr>
          <a:xfrm>
            <a:off x="393192" y="1585435"/>
            <a:ext cx="7772400" cy="777240"/>
            <a:chOff x="317500" y="317500"/>
            <a:chExt cx="7772400" cy="777240"/>
          </a:xfrm>
        </p:grpSpPr>
        <p:pic>
          <p:nvPicPr>
            <p:cNvPr id="10" name="PFE element 161">
              <a:extLst>
                <a:ext uri="{FF2B5EF4-FFF2-40B4-BE49-F238E27FC236}">
                  <a16:creationId xmlns:a16="http://schemas.microsoft.com/office/drawing/2014/main" id="{8EA272F4-4070-F34F-8740-DA4E01C7CF59}"/>
                </a:ext>
              </a:extLst>
            </p:cNvPr>
            <p:cNvPicPr>
              <a:picLocks/>
            </p:cNvPicPr>
            <p:nvPr/>
          </p:nvPicPr>
          <p:blipFill>
            <a:blip r:embed="rId5"/>
            <a:stretch>
              <a:fillRect/>
            </a:stretch>
          </p:blipFill>
          <p:spPr>
            <a:xfrm>
              <a:off x="317500" y="317500"/>
              <a:ext cx="7772400" cy="777240"/>
            </a:xfrm>
            <a:prstGeom prst="rect">
              <a:avLst/>
            </a:prstGeom>
          </p:spPr>
        </p:pic>
        <p:sp>
          <p:nvSpPr>
            <p:cNvPr id="12" name="Shape_29">
              <a:extLst>
                <a:ext uri="{FF2B5EF4-FFF2-40B4-BE49-F238E27FC236}">
                  <a16:creationId xmlns:a16="http://schemas.microsoft.com/office/drawing/2014/main" id="{7CE15C8E-DBC6-F947-91C1-23854AAFBD1A}"/>
                </a:ext>
              </a:extLst>
            </p:cNvPr>
            <p:cNvSpPr/>
            <p:nvPr/>
          </p:nvSpPr>
          <p:spPr>
            <a:xfrm>
              <a:off x="317500" y="317500"/>
              <a:ext cx="777240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76E81518-E6BC-E649-8645-7384DE44479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07217" y="2489200"/>
            <a:ext cx="1047263" cy="955040"/>
          </a:xfrm>
          <a:prstGeom prst="rect">
            <a:avLst/>
          </a:prstGeom>
          <a:ln w="12700">
            <a:solidFill>
              <a:schemeClr val="bg1">
                <a:lumMod val="75000"/>
              </a:schemeClr>
            </a:solidFill>
          </a:ln>
        </p:spPr>
      </p:pic>
      <p:sp>
        <p:nvSpPr>
          <p:cNvPr id="29" name="Rectangle 28">
            <a:extLst>
              <a:ext uri="{FF2B5EF4-FFF2-40B4-BE49-F238E27FC236}">
                <a16:creationId xmlns:a16="http://schemas.microsoft.com/office/drawing/2014/main" id="{80067579-BFA9-0046-A179-D7563ED381C0}"/>
              </a:ext>
            </a:extLst>
          </p:cNvPr>
          <p:cNvSpPr/>
          <p:nvPr/>
        </p:nvSpPr>
        <p:spPr>
          <a:xfrm>
            <a:off x="497840" y="3779520"/>
            <a:ext cx="1056640" cy="955040"/>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1" name="Picture 30">
            <a:extLst>
              <a:ext uri="{FF2B5EF4-FFF2-40B4-BE49-F238E27FC236}">
                <a16:creationId xmlns:a16="http://schemas.microsoft.com/office/drawing/2014/main" id="{1D02E260-8FA5-9A45-ADEB-04C7D26CE708}"/>
              </a:ext>
            </a:extLst>
          </p:cNvPr>
          <p:cNvPicPr>
            <a:picLocks noChangeAspect="1"/>
          </p:cNvPicPr>
          <p:nvPr/>
        </p:nvPicPr>
        <p:blipFill>
          <a:blip r:embed="rId7"/>
          <a:stretch>
            <a:fillRect/>
          </a:stretch>
        </p:blipFill>
        <p:spPr>
          <a:xfrm>
            <a:off x="598153" y="3830320"/>
            <a:ext cx="854727" cy="853143"/>
          </a:xfrm>
          <a:prstGeom prst="rect">
            <a:avLst/>
          </a:prstGeom>
        </p:spPr>
      </p:pic>
      <p:sp>
        <p:nvSpPr>
          <p:cNvPr id="32" name="Rounded Rectangular Callout 31">
            <a:extLst>
              <a:ext uri="{FF2B5EF4-FFF2-40B4-BE49-F238E27FC236}">
                <a16:creationId xmlns:a16="http://schemas.microsoft.com/office/drawing/2014/main" id="{B1A181C3-5551-4546-AD01-B0AECCF81767}"/>
              </a:ext>
            </a:extLst>
          </p:cNvPr>
          <p:cNvSpPr/>
          <p:nvPr/>
        </p:nvSpPr>
        <p:spPr>
          <a:xfrm>
            <a:off x="497840" y="2489200"/>
            <a:ext cx="3840480" cy="1930400"/>
          </a:xfrm>
          <a:prstGeom prst="wedgeRoundRectCallout">
            <a:avLst>
              <a:gd name="adj1" fmla="val -463"/>
              <a:gd name="adj2" fmla="val 6869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3" name="pfehide166" hidden="1">
            <a:extLst>
              <a:ext uri="{FF2B5EF4-FFF2-40B4-BE49-F238E27FC236}">
                <a16:creationId xmlns:a16="http://schemas.microsoft.com/office/drawing/2014/main" id="{349944E0-33C9-8644-B2BB-D073D4CA866C}"/>
              </a:ext>
            </a:extLst>
          </p:cNvPr>
          <p:cNvSpPr/>
          <p:nvPr/>
        </p:nvSpPr>
        <p:spPr>
          <a:xfrm>
            <a:off x="822960" y="2794615"/>
            <a:ext cx="3281680" cy="1200329"/>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tell others that you like something they did and then you add how it made you feel!</a:t>
            </a:r>
          </a:p>
        </p:txBody>
      </p:sp>
      <p:grpSp>
        <p:nvGrpSpPr>
          <p:cNvPr id="19" name="Group 18">
            <a:extLst>
              <a:ext uri="{FF2B5EF4-FFF2-40B4-BE49-F238E27FC236}">
                <a16:creationId xmlns:a16="http://schemas.microsoft.com/office/drawing/2014/main" id="{C75BB605-B7A6-554A-AB16-130982C0D610}"/>
              </a:ext>
            </a:extLst>
          </p:cNvPr>
          <p:cNvGrpSpPr/>
          <p:nvPr/>
        </p:nvGrpSpPr>
        <p:grpSpPr>
          <a:xfrm>
            <a:off x="822960" y="2788900"/>
            <a:ext cx="3280410" cy="1276350"/>
            <a:chOff x="317500" y="317500"/>
            <a:chExt cx="3280410" cy="1276350"/>
          </a:xfrm>
        </p:grpSpPr>
        <p:pic>
          <p:nvPicPr>
            <p:cNvPr id="17" name="PFE element 166">
              <a:extLst>
                <a:ext uri="{FF2B5EF4-FFF2-40B4-BE49-F238E27FC236}">
                  <a16:creationId xmlns:a16="http://schemas.microsoft.com/office/drawing/2014/main" id="{02DAF93A-0936-2242-BFD6-02874591B83D}"/>
                </a:ext>
              </a:extLst>
            </p:cNvPr>
            <p:cNvPicPr>
              <a:picLocks/>
            </p:cNvPicPr>
            <p:nvPr/>
          </p:nvPicPr>
          <p:blipFill>
            <a:blip r:embed="rId8"/>
            <a:stretch>
              <a:fillRect/>
            </a:stretch>
          </p:blipFill>
          <p:spPr>
            <a:xfrm>
              <a:off x="317500" y="317500"/>
              <a:ext cx="3280410" cy="1276350"/>
            </a:xfrm>
            <a:prstGeom prst="rect">
              <a:avLst/>
            </a:prstGeom>
          </p:spPr>
        </p:pic>
        <p:sp>
          <p:nvSpPr>
            <p:cNvPr id="18" name="Shape_30">
              <a:extLst>
                <a:ext uri="{FF2B5EF4-FFF2-40B4-BE49-F238E27FC236}">
                  <a16:creationId xmlns:a16="http://schemas.microsoft.com/office/drawing/2014/main" id="{92FE6701-BBDB-264B-9CB2-204C332DFBA0}"/>
                </a:ext>
              </a:extLst>
            </p:cNvPr>
            <p:cNvSpPr/>
            <p:nvPr/>
          </p:nvSpPr>
          <p:spPr>
            <a:xfrm>
              <a:off x="317500" y="317500"/>
              <a:ext cx="3280410" cy="127635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70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9" grpId="0" animBg="1"/>
      <p:bldP spid="32"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7" name="PFE element 168">
            <a:extLst>
              <a:ext uri="{FF2B5EF4-FFF2-40B4-BE49-F238E27FC236}">
                <a16:creationId xmlns:a16="http://schemas.microsoft.com/office/drawing/2014/main" id="{07D8A832-8A87-864A-A2B2-34FB0A603FFF}"/>
              </a:ext>
            </a:extLst>
          </p:cNvPr>
          <p:cNvPicPr>
            <a:picLocks/>
          </p:cNvPicPr>
          <p:nvPr/>
        </p:nvPicPr>
        <p:blipFill>
          <a:blip r:embed="rId3"/>
          <a:stretch>
            <a:fillRect/>
          </a:stretch>
        </p:blipFill>
        <p:spPr>
          <a:xfrm>
            <a:off x="393192" y="1585435"/>
            <a:ext cx="7772400" cy="777240"/>
          </a:xfrm>
          <a:prstGeom prst="rect">
            <a:avLst/>
          </a:prstGeom>
        </p:spPr>
      </p:pic>
      <p:pic>
        <p:nvPicPr>
          <p:cNvPr id="3" name="Picture 2">
            <a:extLst>
              <a:ext uri="{FF2B5EF4-FFF2-40B4-BE49-F238E27FC236}">
                <a16:creationId xmlns:a16="http://schemas.microsoft.com/office/drawing/2014/main" id="{D705D78F-CCCB-8247-BB2E-03142704C833}"/>
              </a:ext>
            </a:extLst>
          </p:cNvPr>
          <p:cNvPicPr>
            <a:picLocks noChangeAspect="1"/>
          </p:cNvPicPr>
          <p:nvPr/>
        </p:nvPicPr>
        <p:blipFill rotWithShape="1">
          <a:blip r:embed="rId4"/>
          <a:srcRect l="17694" t="48901" r="15573"/>
          <a:stretch/>
        </p:blipFill>
        <p:spPr>
          <a:xfrm rot="5400000">
            <a:off x="103621" y="2308763"/>
            <a:ext cx="4391076" cy="4351270"/>
          </a:xfrm>
          <a:prstGeom prst="rect">
            <a:avLst/>
          </a:prstGeom>
          <a:ln>
            <a:noFill/>
          </a:ln>
        </p:spPr>
      </p:pic>
    </p:spTree>
    <p:extLst>
      <p:ext uri="{BB962C8B-B14F-4D97-AF65-F5344CB8AC3E}">
        <p14:creationId xmlns:p14="http://schemas.microsoft.com/office/powerpoint/2010/main" val="1033785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39C86-A71A-834E-9CBF-BEF7E3816533}"/>
              </a:ext>
            </a:extLst>
          </p:cNvPr>
          <p:cNvSpPr/>
          <p:nvPr/>
        </p:nvSpPr>
        <p:spPr>
          <a:xfrm>
            <a:off x="15240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FE element 171">
            <a:extLst>
              <a:ext uri="{FF2B5EF4-FFF2-40B4-BE49-F238E27FC236}">
                <a16:creationId xmlns:a16="http://schemas.microsoft.com/office/drawing/2014/main" id="{480CB735-06B6-A845-91F3-BD9F217E4346}"/>
              </a:ext>
            </a:extLst>
          </p:cNvPr>
          <p:cNvPicPr>
            <a:picLocks/>
          </p:cNvPicPr>
          <p:nvPr/>
        </p:nvPicPr>
        <p:blipFill>
          <a:blip r:embed="rId3"/>
          <a:stretch>
            <a:fillRect/>
          </a:stretch>
        </p:blipFill>
        <p:spPr>
          <a:xfrm>
            <a:off x="432887" y="1861433"/>
            <a:ext cx="3710940" cy="4526280"/>
          </a:xfrm>
          <a:prstGeom prst="rect">
            <a:avLst/>
          </a:prstGeom>
        </p:spPr>
      </p:pic>
      <p:pic>
        <p:nvPicPr>
          <p:cNvPr id="40" name="Picture 39">
            <a:extLst>
              <a:ext uri="{FF2B5EF4-FFF2-40B4-BE49-F238E27FC236}">
                <a16:creationId xmlns:a16="http://schemas.microsoft.com/office/drawing/2014/main" id="{745431D2-D226-6A41-868C-E9B495160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8800" y="2001520"/>
            <a:ext cx="4348480" cy="2897883"/>
          </a:xfrm>
          <a:prstGeom prst="rect">
            <a:avLst/>
          </a:prstGeom>
        </p:spPr>
      </p:pic>
    </p:spTree>
    <p:extLst>
      <p:ext uri="{BB962C8B-B14F-4D97-AF65-F5344CB8AC3E}">
        <p14:creationId xmlns:p14="http://schemas.microsoft.com/office/powerpoint/2010/main" val="58551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E4576E-BD2D-0A40-9C6D-6053A87F3CFA}"/>
              </a:ext>
            </a:extLst>
          </p:cNvPr>
          <p:cNvPicPr>
            <a:picLocks noChangeAspect="1"/>
          </p:cNvPicPr>
          <p:nvPr/>
        </p:nvPicPr>
        <p:blipFill>
          <a:blip r:embed="rId3"/>
          <a:stretch>
            <a:fillRect/>
          </a:stretch>
        </p:blipFill>
        <p:spPr>
          <a:xfrm>
            <a:off x="501706" y="1731695"/>
            <a:ext cx="5732363" cy="4296872"/>
          </a:xfrm>
          <a:prstGeom prst="rect">
            <a:avLst/>
          </a:prstGeom>
        </p:spPr>
      </p:pic>
      <p:pic>
        <p:nvPicPr>
          <p:cNvPr id="9" name="PFE element 10">
            <a:extLst>
              <a:ext uri="{FF2B5EF4-FFF2-40B4-BE49-F238E27FC236}">
                <a16:creationId xmlns:a16="http://schemas.microsoft.com/office/drawing/2014/main" id="{C9211F49-F084-E447-96CD-CE0B813E8755}"/>
              </a:ext>
            </a:extLst>
          </p:cNvPr>
          <p:cNvPicPr>
            <a:picLocks/>
          </p:cNvPicPr>
          <p:nvPr/>
        </p:nvPicPr>
        <p:blipFill>
          <a:blip r:embed="rId4"/>
          <a:stretch>
            <a:fillRect/>
          </a:stretch>
        </p:blipFill>
        <p:spPr>
          <a:xfrm>
            <a:off x="393192" y="1585435"/>
            <a:ext cx="7772400" cy="777240"/>
          </a:xfrm>
          <a:prstGeom prst="rect">
            <a:avLst/>
          </a:prstGeom>
        </p:spPr>
      </p:pic>
      <p:sp>
        <p:nvSpPr>
          <p:cNvPr id="3" name="pfehide11" hidden="1">
            <a:extLst>
              <a:ext uri="{FF2B5EF4-FFF2-40B4-BE49-F238E27FC236}">
                <a16:creationId xmlns:a16="http://schemas.microsoft.com/office/drawing/2014/main" id="{3D4FC68F-78DC-8146-BA88-01BCC7CF30CD}"/>
              </a:ext>
            </a:extLst>
          </p:cNvPr>
          <p:cNvSpPr>
            <a:spLocks noGrp="1"/>
          </p:cNvSpPr>
          <p:nvPr>
            <p:ph type="subTitle" idx="1"/>
          </p:nvPr>
        </p:nvSpPr>
        <p:spPr>
          <a:xfrm>
            <a:off x="5726402" y="2811717"/>
            <a:ext cx="2834969" cy="967266"/>
          </a:xfrm>
          <a:solidFill>
            <a:schemeClr val="accent1"/>
          </a:solidFill>
        </p:spPr>
        <p:txBody>
          <a:bodyPr>
            <a:noAutofit/>
          </a:bodyPr>
          <a:lstStyle/>
          <a:p>
            <a:pPr>
              <a:lnSpc>
                <a:spcPct val="100000"/>
              </a:lnSpc>
            </a:pPr>
            <a:r>
              <a:rPr lang="en-US" sz="2000" dirty="0">
                <a:solidFill>
                  <a:srgbClr val="005B89"/>
                </a:solidFill>
              </a:rPr>
              <a:t>When your </a:t>
            </a:r>
            <a:r>
              <a:rPr lang="en-US" sz="2000" b="1" dirty="0">
                <a:solidFill>
                  <a:srgbClr val="005B89"/>
                </a:solidFill>
              </a:rPr>
              <a:t>mind</a:t>
            </a:r>
            <a:r>
              <a:rPr lang="en-US" sz="2000" dirty="0">
                <a:solidFill>
                  <a:srgbClr val="005B89"/>
                </a:solidFill>
              </a:rPr>
              <a:t> pays </a:t>
            </a:r>
            <a:r>
              <a:rPr lang="en-US" sz="2000" b="1" dirty="0">
                <a:solidFill>
                  <a:srgbClr val="005B89"/>
                </a:solidFill>
              </a:rPr>
              <a:t>full</a:t>
            </a:r>
            <a:r>
              <a:rPr lang="en-US" sz="2000" dirty="0">
                <a:solidFill>
                  <a:srgbClr val="005B89"/>
                </a:solidFill>
              </a:rPr>
              <a:t> attention to what is happening </a:t>
            </a:r>
            <a:r>
              <a:rPr lang="en-US" sz="2000" b="1" dirty="0">
                <a:solidFill>
                  <a:srgbClr val="005B89"/>
                </a:solidFill>
              </a:rPr>
              <a:t>now</a:t>
            </a:r>
            <a:r>
              <a:rPr lang="en-US" sz="2000" dirty="0">
                <a:solidFill>
                  <a:srgbClr val="005B89"/>
                </a:solidFill>
              </a:rPr>
              <a:t>. </a:t>
            </a:r>
          </a:p>
          <a:p>
            <a:pPr>
              <a:lnSpc>
                <a:spcPct val="100000"/>
              </a:lnSpc>
            </a:pPr>
            <a:endParaRPr lang="en-US" sz="2000" dirty="0">
              <a:solidFill>
                <a:srgbClr val="005B89"/>
              </a:solidFill>
            </a:endParaRPr>
          </a:p>
        </p:txBody>
      </p:sp>
      <p:grpSp>
        <p:nvGrpSpPr>
          <p:cNvPr id="15" name="Group 14">
            <a:extLst>
              <a:ext uri="{FF2B5EF4-FFF2-40B4-BE49-F238E27FC236}">
                <a16:creationId xmlns:a16="http://schemas.microsoft.com/office/drawing/2014/main" id="{6DE58B07-F74A-F34C-A535-CF77403C2547}"/>
              </a:ext>
            </a:extLst>
          </p:cNvPr>
          <p:cNvGrpSpPr/>
          <p:nvPr/>
        </p:nvGrpSpPr>
        <p:grpSpPr>
          <a:xfrm>
            <a:off x="5726402" y="2811717"/>
            <a:ext cx="2834640" cy="982980"/>
            <a:chOff x="317500" y="317500"/>
            <a:chExt cx="2834640" cy="982980"/>
          </a:xfrm>
        </p:grpSpPr>
        <p:pic>
          <p:nvPicPr>
            <p:cNvPr id="13" name="PFE element 11">
              <a:extLst>
                <a:ext uri="{FF2B5EF4-FFF2-40B4-BE49-F238E27FC236}">
                  <a16:creationId xmlns:a16="http://schemas.microsoft.com/office/drawing/2014/main" id="{525ACE7C-95E3-F54C-9166-58CFC212BA69}"/>
                </a:ext>
              </a:extLst>
            </p:cNvPr>
            <p:cNvPicPr>
              <a:picLocks/>
            </p:cNvPicPr>
            <p:nvPr/>
          </p:nvPicPr>
          <p:blipFill>
            <a:blip r:embed="rId5"/>
            <a:stretch>
              <a:fillRect/>
            </a:stretch>
          </p:blipFill>
          <p:spPr>
            <a:xfrm>
              <a:off x="317500" y="317500"/>
              <a:ext cx="2834640" cy="982980"/>
            </a:xfrm>
            <a:prstGeom prst="rect">
              <a:avLst/>
            </a:prstGeom>
          </p:spPr>
        </p:pic>
        <p:sp>
          <p:nvSpPr>
            <p:cNvPr id="14" name="Shape_1">
              <a:extLst>
                <a:ext uri="{FF2B5EF4-FFF2-40B4-BE49-F238E27FC236}">
                  <a16:creationId xmlns:a16="http://schemas.microsoft.com/office/drawing/2014/main" id="{858A2A39-CDA9-7948-B7E9-4717AA25AF31}"/>
                </a:ext>
              </a:extLst>
            </p:cNvPr>
            <p:cNvSpPr/>
            <p:nvPr/>
          </p:nvSpPr>
          <p:spPr>
            <a:xfrm>
              <a:off x="317500" y="317500"/>
              <a:ext cx="2834640" cy="9829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28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fehide13" hidden="1">
            <a:extLst>
              <a:ext uri="{FF2B5EF4-FFF2-40B4-BE49-F238E27FC236}">
                <a16:creationId xmlns:a16="http://schemas.microsoft.com/office/drawing/2014/main" id="{42B53959-DFE5-1744-80A4-DC20A0589FDB}"/>
              </a:ext>
            </a:extLst>
          </p:cNvPr>
          <p:cNvSpPr>
            <a:spLocks noGrp="1"/>
          </p:cNvSpPr>
          <p:nvPr>
            <p:ph type="subTitle" idx="1"/>
          </p:nvPr>
        </p:nvSpPr>
        <p:spPr>
          <a:xfrm>
            <a:off x="6063707" y="3605499"/>
            <a:ext cx="2853177" cy="1770381"/>
          </a:xfrm>
          <a:solidFill>
            <a:schemeClr val="accent1"/>
          </a:solidFill>
        </p:spPr>
        <p:txBody>
          <a:bodyPr>
            <a:noAutofit/>
          </a:bodyPr>
          <a:lstStyle/>
          <a:p>
            <a:pPr>
              <a:lnSpc>
                <a:spcPct val="100000"/>
              </a:lnSpc>
            </a:pPr>
            <a:r>
              <a:rPr lang="en-US" sz="2000" dirty="0">
                <a:solidFill>
                  <a:srgbClr val="005B89"/>
                </a:solidFill>
              </a:rPr>
              <a:t>Is it easy or hard </a:t>
            </a:r>
            <a:br>
              <a:rPr lang="en-US" sz="2000" dirty="0">
                <a:solidFill>
                  <a:srgbClr val="005B89"/>
                </a:solidFill>
              </a:rPr>
            </a:br>
            <a:r>
              <a:rPr lang="en-US" sz="2000" dirty="0">
                <a:solidFill>
                  <a:srgbClr val="005B89"/>
                </a:solidFill>
              </a:rPr>
              <a:t>for Charlotte </a:t>
            </a:r>
            <a:br>
              <a:rPr lang="en-US" sz="2000" dirty="0">
                <a:solidFill>
                  <a:srgbClr val="005B89"/>
                </a:solidFill>
              </a:rPr>
            </a:br>
            <a:r>
              <a:rPr lang="en-US" sz="2000" dirty="0">
                <a:solidFill>
                  <a:srgbClr val="005B89"/>
                </a:solidFill>
              </a:rPr>
              <a:t>to be mindful?</a:t>
            </a:r>
          </a:p>
          <a:p>
            <a:pPr>
              <a:lnSpc>
                <a:spcPct val="100000"/>
              </a:lnSpc>
            </a:pPr>
            <a:endParaRPr lang="en-US" sz="2000" dirty="0">
              <a:solidFill>
                <a:srgbClr val="005B89"/>
              </a:solidFill>
            </a:endParaRPr>
          </a:p>
        </p:txBody>
      </p:sp>
      <p:grpSp>
        <p:nvGrpSpPr>
          <p:cNvPr id="12" name="Group 11">
            <a:extLst>
              <a:ext uri="{FF2B5EF4-FFF2-40B4-BE49-F238E27FC236}">
                <a16:creationId xmlns:a16="http://schemas.microsoft.com/office/drawing/2014/main" id="{CAA6003F-A9EC-8842-B82A-1F17E1D1B5A9}"/>
              </a:ext>
            </a:extLst>
          </p:cNvPr>
          <p:cNvGrpSpPr/>
          <p:nvPr/>
        </p:nvGrpSpPr>
        <p:grpSpPr>
          <a:xfrm>
            <a:off x="6061546" y="3605499"/>
            <a:ext cx="2857500" cy="1767840"/>
            <a:chOff x="317500" y="317500"/>
            <a:chExt cx="2857500" cy="1767840"/>
          </a:xfrm>
        </p:grpSpPr>
        <p:pic>
          <p:nvPicPr>
            <p:cNvPr id="9" name="PFE element 13">
              <a:extLst>
                <a:ext uri="{FF2B5EF4-FFF2-40B4-BE49-F238E27FC236}">
                  <a16:creationId xmlns:a16="http://schemas.microsoft.com/office/drawing/2014/main" id="{44EB6AED-7036-1849-9C66-F2CE852E417A}"/>
                </a:ext>
              </a:extLst>
            </p:cNvPr>
            <p:cNvPicPr>
              <a:picLocks/>
            </p:cNvPicPr>
            <p:nvPr/>
          </p:nvPicPr>
          <p:blipFill>
            <a:blip r:embed="rId3"/>
            <a:stretch>
              <a:fillRect/>
            </a:stretch>
          </p:blipFill>
          <p:spPr>
            <a:xfrm>
              <a:off x="317500" y="317500"/>
              <a:ext cx="2857500" cy="1767840"/>
            </a:xfrm>
            <a:prstGeom prst="rect">
              <a:avLst/>
            </a:prstGeom>
          </p:spPr>
        </p:pic>
        <p:sp>
          <p:nvSpPr>
            <p:cNvPr id="10" name="Shape_2">
              <a:extLst>
                <a:ext uri="{FF2B5EF4-FFF2-40B4-BE49-F238E27FC236}">
                  <a16:creationId xmlns:a16="http://schemas.microsoft.com/office/drawing/2014/main" id="{C7C7D344-A494-2648-8578-67E4142971AF}"/>
                </a:ext>
              </a:extLst>
            </p:cNvPr>
            <p:cNvSpPr/>
            <p:nvPr/>
          </p:nvSpPr>
          <p:spPr>
            <a:xfrm>
              <a:off x="317500" y="317500"/>
              <a:ext cx="2857500" cy="1767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D6FD2356-F46E-714D-86F7-A0942E7693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5982" y="2441698"/>
            <a:ext cx="5163108" cy="3440762"/>
          </a:xfrm>
          <a:prstGeom prst="rect">
            <a:avLst/>
          </a:prstGeom>
        </p:spPr>
      </p:pic>
      <p:sp>
        <p:nvSpPr>
          <p:cNvPr id="2" name="pfehide15" hidden="1">
            <a:extLst>
              <a:ext uri="{FF2B5EF4-FFF2-40B4-BE49-F238E27FC236}">
                <a16:creationId xmlns:a16="http://schemas.microsoft.com/office/drawing/2014/main" id="{0BA7D801-D9DD-5646-AFE7-8D59099E2F91}"/>
              </a:ext>
            </a:extLst>
          </p:cNvPr>
          <p:cNvSpPr/>
          <p:nvPr/>
        </p:nvSpPr>
        <p:spPr>
          <a:xfrm>
            <a:off x="6084260" y="3599934"/>
            <a:ext cx="2836219" cy="110799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helps Charlotte be mindful?</a:t>
            </a:r>
          </a:p>
        </p:txBody>
      </p:sp>
      <p:grpSp>
        <p:nvGrpSpPr>
          <p:cNvPr id="16" name="Group 15">
            <a:extLst>
              <a:ext uri="{FF2B5EF4-FFF2-40B4-BE49-F238E27FC236}">
                <a16:creationId xmlns:a16="http://schemas.microsoft.com/office/drawing/2014/main" id="{9F2123C4-9C9D-3B44-AA3E-A8D85B46BC92}"/>
              </a:ext>
            </a:extLst>
          </p:cNvPr>
          <p:cNvGrpSpPr/>
          <p:nvPr/>
        </p:nvGrpSpPr>
        <p:grpSpPr>
          <a:xfrm>
            <a:off x="6084260" y="3593862"/>
            <a:ext cx="2834640" cy="1120140"/>
            <a:chOff x="317500" y="317500"/>
            <a:chExt cx="2834640" cy="1120140"/>
          </a:xfrm>
        </p:grpSpPr>
        <p:pic>
          <p:nvPicPr>
            <p:cNvPr id="14" name="PFE element 15">
              <a:extLst>
                <a:ext uri="{FF2B5EF4-FFF2-40B4-BE49-F238E27FC236}">
                  <a16:creationId xmlns:a16="http://schemas.microsoft.com/office/drawing/2014/main" id="{E977FD09-6041-AA4B-B9A6-28AEF6721BCC}"/>
                </a:ext>
              </a:extLst>
            </p:cNvPr>
            <p:cNvPicPr>
              <a:picLocks/>
            </p:cNvPicPr>
            <p:nvPr/>
          </p:nvPicPr>
          <p:blipFill>
            <a:blip r:embed="rId5"/>
            <a:stretch>
              <a:fillRect/>
            </a:stretch>
          </p:blipFill>
          <p:spPr>
            <a:xfrm>
              <a:off x="317500" y="317500"/>
              <a:ext cx="2834640" cy="1120140"/>
            </a:xfrm>
            <a:prstGeom prst="rect">
              <a:avLst/>
            </a:prstGeom>
          </p:spPr>
        </p:pic>
        <p:sp>
          <p:nvSpPr>
            <p:cNvPr id="15" name="Shape_3">
              <a:extLst>
                <a:ext uri="{FF2B5EF4-FFF2-40B4-BE49-F238E27FC236}">
                  <a16:creationId xmlns:a16="http://schemas.microsoft.com/office/drawing/2014/main" id="{6AB5E481-ABCE-224E-B1EB-139AC9191DDE}"/>
                </a:ext>
              </a:extLst>
            </p:cNvPr>
            <p:cNvSpPr/>
            <p:nvPr/>
          </p:nvSpPr>
          <p:spPr>
            <a:xfrm>
              <a:off x="317500" y="317500"/>
              <a:ext cx="2834640" cy="11201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FE element 16">
            <a:extLst>
              <a:ext uri="{FF2B5EF4-FFF2-40B4-BE49-F238E27FC236}">
                <a16:creationId xmlns:a16="http://schemas.microsoft.com/office/drawing/2014/main" id="{AF855F20-2550-124B-8493-116518856D1F}"/>
              </a:ext>
            </a:extLst>
          </p:cNvPr>
          <p:cNvPicPr>
            <a:picLocks/>
          </p:cNvPicPr>
          <p:nvPr/>
        </p:nvPicPr>
        <p:blipFill>
          <a:blip r:embed="rId6"/>
          <a:stretch>
            <a:fillRect/>
          </a:stretch>
        </p:blipFill>
        <p:spPr>
          <a:xfrm>
            <a:off x="393192" y="1585435"/>
            <a:ext cx="7772400" cy="777240"/>
          </a:xfrm>
          <a:prstGeom prst="rect">
            <a:avLst/>
          </a:prstGeom>
        </p:spPr>
      </p:pic>
    </p:spTree>
    <p:extLst>
      <p:ext uri="{BB962C8B-B14F-4D97-AF65-F5344CB8AC3E}">
        <p14:creationId xmlns:p14="http://schemas.microsoft.com/office/powerpoint/2010/main" val="2904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a:extLst>
              <a:ext uri="{FF2B5EF4-FFF2-40B4-BE49-F238E27FC236}">
                <a16:creationId xmlns:a16="http://schemas.microsoft.com/office/drawing/2014/main" id="{B1B05FD0-232C-424D-944B-B40C7793A6BE}"/>
              </a:ext>
            </a:extLst>
          </p:cNvPr>
          <p:cNvPicPr>
            <a:picLocks noChangeAspect="1"/>
          </p:cNvPicPr>
          <p:nvPr/>
        </p:nvPicPr>
        <p:blipFill>
          <a:blip r:embed="rId3"/>
          <a:stretch>
            <a:fillRect/>
          </a:stretch>
        </p:blipFill>
        <p:spPr>
          <a:xfrm>
            <a:off x="508000" y="2264649"/>
            <a:ext cx="5740400" cy="4318293"/>
          </a:xfrm>
          <a:prstGeom prst="rect">
            <a:avLst/>
          </a:prstGeom>
        </p:spPr>
      </p:pic>
      <p:sp>
        <p:nvSpPr>
          <p:cNvPr id="8" name="pfehide19" hidden="1">
            <a:extLst>
              <a:ext uri="{FF2B5EF4-FFF2-40B4-BE49-F238E27FC236}">
                <a16:creationId xmlns:a16="http://schemas.microsoft.com/office/drawing/2014/main" id="{8138ACA9-5097-D24C-A457-CC01868ECD17}"/>
              </a:ext>
            </a:extLst>
          </p:cNvPr>
          <p:cNvSpPr txBox="1"/>
          <p:nvPr/>
        </p:nvSpPr>
        <p:spPr>
          <a:xfrm>
            <a:off x="2032460" y="2938631"/>
            <a:ext cx="2151212" cy="2308324"/>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p:txBody>
      </p:sp>
      <p:grpSp>
        <p:nvGrpSpPr>
          <p:cNvPr id="13" name="Group 12">
            <a:extLst>
              <a:ext uri="{FF2B5EF4-FFF2-40B4-BE49-F238E27FC236}">
                <a16:creationId xmlns:a16="http://schemas.microsoft.com/office/drawing/2014/main" id="{007F0237-937F-C94D-A14E-C7B7B70B5ABA}"/>
              </a:ext>
            </a:extLst>
          </p:cNvPr>
          <p:cNvGrpSpPr/>
          <p:nvPr/>
        </p:nvGrpSpPr>
        <p:grpSpPr>
          <a:xfrm>
            <a:off x="2032460" y="2936458"/>
            <a:ext cx="2145030" cy="2312670"/>
            <a:chOff x="317500" y="317500"/>
            <a:chExt cx="2145030" cy="2312670"/>
          </a:xfrm>
        </p:grpSpPr>
        <p:pic>
          <p:nvPicPr>
            <p:cNvPr id="5" name="PFE element 19">
              <a:extLst>
                <a:ext uri="{FF2B5EF4-FFF2-40B4-BE49-F238E27FC236}">
                  <a16:creationId xmlns:a16="http://schemas.microsoft.com/office/drawing/2014/main" id="{22C312D6-3283-1341-914C-B3A1DA621472}"/>
                </a:ext>
              </a:extLst>
            </p:cNvPr>
            <p:cNvPicPr>
              <a:picLocks/>
            </p:cNvPicPr>
            <p:nvPr/>
          </p:nvPicPr>
          <p:blipFill>
            <a:blip r:embed="rId4"/>
            <a:stretch>
              <a:fillRect/>
            </a:stretch>
          </p:blipFill>
          <p:spPr>
            <a:xfrm>
              <a:off x="317500" y="317500"/>
              <a:ext cx="2145030" cy="2312670"/>
            </a:xfrm>
            <a:prstGeom prst="rect">
              <a:avLst/>
            </a:prstGeom>
          </p:spPr>
        </p:pic>
        <p:sp>
          <p:nvSpPr>
            <p:cNvPr id="12" name="Shape_4">
              <a:extLst>
                <a:ext uri="{FF2B5EF4-FFF2-40B4-BE49-F238E27FC236}">
                  <a16:creationId xmlns:a16="http://schemas.microsoft.com/office/drawing/2014/main" id="{79C9EB02-FC9B-C245-AF6E-09A79C0C254F}"/>
                </a:ext>
              </a:extLst>
            </p:cNvPr>
            <p:cNvSpPr/>
            <p:nvPr/>
          </p:nvSpPr>
          <p:spPr>
            <a:xfrm>
              <a:off x="317500" y="317500"/>
              <a:ext cx="2145030" cy="23126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20" hidden="1">
            <a:extLst>
              <a:ext uri="{FF2B5EF4-FFF2-40B4-BE49-F238E27FC236}">
                <a16:creationId xmlns:a16="http://schemas.microsoft.com/office/drawing/2014/main" id="{CE53F530-4039-944B-BD08-C3DF727F226E}"/>
              </a:ext>
            </a:extLst>
          </p:cNvPr>
          <p:cNvSpPr txBox="1"/>
          <p:nvPr/>
        </p:nvSpPr>
        <p:spPr>
          <a:xfrm>
            <a:off x="3881120" y="2938631"/>
            <a:ext cx="2151212" cy="2585323"/>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r>
              <a:rPr lang="en-US" dirty="0"/>
              <a:t>-</a:t>
            </a:r>
          </a:p>
          <a:p>
            <a:endParaRPr lang="en-US" dirty="0"/>
          </a:p>
        </p:txBody>
      </p:sp>
      <p:grpSp>
        <p:nvGrpSpPr>
          <p:cNvPr id="17" name="Group 16">
            <a:extLst>
              <a:ext uri="{FF2B5EF4-FFF2-40B4-BE49-F238E27FC236}">
                <a16:creationId xmlns:a16="http://schemas.microsoft.com/office/drawing/2014/main" id="{DDC5C578-AF11-B446-9CFB-1AEBA0AFA7F8}"/>
              </a:ext>
            </a:extLst>
          </p:cNvPr>
          <p:cNvGrpSpPr/>
          <p:nvPr/>
        </p:nvGrpSpPr>
        <p:grpSpPr>
          <a:xfrm>
            <a:off x="3881120" y="2935893"/>
            <a:ext cx="2145030" cy="2590800"/>
            <a:chOff x="317500" y="317500"/>
            <a:chExt cx="2145030" cy="2590800"/>
          </a:xfrm>
        </p:grpSpPr>
        <p:pic>
          <p:nvPicPr>
            <p:cNvPr id="15" name="PFE element 20">
              <a:extLst>
                <a:ext uri="{FF2B5EF4-FFF2-40B4-BE49-F238E27FC236}">
                  <a16:creationId xmlns:a16="http://schemas.microsoft.com/office/drawing/2014/main" id="{263805E0-7943-F94C-8875-B4DB8340CABA}"/>
                </a:ext>
              </a:extLst>
            </p:cNvPr>
            <p:cNvPicPr>
              <a:picLocks/>
            </p:cNvPicPr>
            <p:nvPr/>
          </p:nvPicPr>
          <p:blipFill>
            <a:blip r:embed="rId5"/>
            <a:stretch>
              <a:fillRect/>
            </a:stretch>
          </p:blipFill>
          <p:spPr>
            <a:xfrm>
              <a:off x="317500" y="317500"/>
              <a:ext cx="2145030" cy="2590800"/>
            </a:xfrm>
            <a:prstGeom prst="rect">
              <a:avLst/>
            </a:prstGeom>
          </p:spPr>
        </p:pic>
        <p:sp>
          <p:nvSpPr>
            <p:cNvPr id="16" name="Shape_5">
              <a:extLst>
                <a:ext uri="{FF2B5EF4-FFF2-40B4-BE49-F238E27FC236}">
                  <a16:creationId xmlns:a16="http://schemas.microsoft.com/office/drawing/2014/main" id="{66665933-BB02-8646-998E-3F9BEF155EEF}"/>
                </a:ext>
              </a:extLst>
            </p:cNvPr>
            <p:cNvSpPr/>
            <p:nvPr/>
          </p:nvSpPr>
          <p:spPr>
            <a:xfrm>
              <a:off x="317500" y="317500"/>
              <a:ext cx="2145030" cy="25908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21" hidden="1">
            <a:extLst>
              <a:ext uri="{FF2B5EF4-FFF2-40B4-BE49-F238E27FC236}">
                <a16:creationId xmlns:a16="http://schemas.microsoft.com/office/drawing/2014/main" id="{079A0BCC-4683-5A48-81DF-5E1516FAB775}"/>
              </a:ext>
            </a:extLst>
          </p:cNvPr>
          <p:cNvSpPr>
            <a:spLocks noGrp="1"/>
          </p:cNvSpPr>
          <p:nvPr>
            <p:ph type="ctrTitle"/>
          </p:nvPr>
        </p:nvSpPr>
        <p:spPr>
          <a:xfrm>
            <a:off x="393192" y="1591875"/>
            <a:ext cx="7772400" cy="764360"/>
          </a:xfrm>
          <a:solidFill>
            <a:schemeClr val="accent1"/>
          </a:solidFill>
        </p:spPr>
        <p:txBody>
          <a:bodyPr>
            <a:noAutofit/>
          </a:bodyPr>
          <a:lstStyle/>
          <a:p>
            <a:r>
              <a:rPr lang="en-US" dirty="0"/>
              <a:t>What are you thinking about?</a:t>
            </a:r>
          </a:p>
        </p:txBody>
      </p:sp>
      <p:grpSp>
        <p:nvGrpSpPr>
          <p:cNvPr id="21" name="Group 20">
            <a:extLst>
              <a:ext uri="{FF2B5EF4-FFF2-40B4-BE49-F238E27FC236}">
                <a16:creationId xmlns:a16="http://schemas.microsoft.com/office/drawing/2014/main" id="{7C4E7CA2-14AE-3542-9043-04C78B8E6A54}"/>
              </a:ext>
            </a:extLst>
          </p:cNvPr>
          <p:cNvGrpSpPr/>
          <p:nvPr/>
        </p:nvGrpSpPr>
        <p:grpSpPr>
          <a:xfrm>
            <a:off x="391287" y="1585435"/>
            <a:ext cx="7776210" cy="777240"/>
            <a:chOff x="317500" y="317500"/>
            <a:chExt cx="7776210" cy="777240"/>
          </a:xfrm>
        </p:grpSpPr>
        <p:pic>
          <p:nvPicPr>
            <p:cNvPr id="19" name="PFE element 21">
              <a:extLst>
                <a:ext uri="{FF2B5EF4-FFF2-40B4-BE49-F238E27FC236}">
                  <a16:creationId xmlns:a16="http://schemas.microsoft.com/office/drawing/2014/main" id="{618D7B4A-0C30-6642-8A60-80AE542CDC05}"/>
                </a:ext>
              </a:extLst>
            </p:cNvPr>
            <p:cNvPicPr>
              <a:picLocks/>
            </p:cNvPicPr>
            <p:nvPr/>
          </p:nvPicPr>
          <p:blipFill>
            <a:blip r:embed="rId6"/>
            <a:stretch>
              <a:fillRect/>
            </a:stretch>
          </p:blipFill>
          <p:spPr>
            <a:xfrm>
              <a:off x="317500" y="317500"/>
              <a:ext cx="7776210" cy="777240"/>
            </a:xfrm>
            <a:prstGeom prst="rect">
              <a:avLst/>
            </a:prstGeom>
          </p:spPr>
        </p:pic>
        <p:sp>
          <p:nvSpPr>
            <p:cNvPr id="20" name="Shape_6">
              <a:extLst>
                <a:ext uri="{FF2B5EF4-FFF2-40B4-BE49-F238E27FC236}">
                  <a16:creationId xmlns:a16="http://schemas.microsoft.com/office/drawing/2014/main" id="{96D77E8D-51B6-BF4C-AD50-5346559D9B2D}"/>
                </a:ext>
              </a:extLst>
            </p:cNvPr>
            <p:cNvSpPr/>
            <p:nvPr/>
          </p:nvSpPr>
          <p:spPr>
            <a:xfrm>
              <a:off x="317500" y="317500"/>
              <a:ext cx="777621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22" hidden="1">
            <a:extLst>
              <a:ext uri="{FF2B5EF4-FFF2-40B4-BE49-F238E27FC236}">
                <a16:creationId xmlns:a16="http://schemas.microsoft.com/office/drawing/2014/main" id="{BCE33CB2-8DB1-7B47-98D3-59BC4D59B9EE}"/>
              </a:ext>
            </a:extLst>
          </p:cNvPr>
          <p:cNvSpPr txBox="1">
            <a:spLocks/>
          </p:cNvSpPr>
          <p:nvPr/>
        </p:nvSpPr>
        <p:spPr>
          <a:xfrm>
            <a:off x="403352" y="1602035"/>
            <a:ext cx="7772400" cy="764360"/>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Where is your quiet place?</a:t>
            </a:r>
          </a:p>
        </p:txBody>
      </p:sp>
      <p:grpSp>
        <p:nvGrpSpPr>
          <p:cNvPr id="25" name="Group 24">
            <a:extLst>
              <a:ext uri="{FF2B5EF4-FFF2-40B4-BE49-F238E27FC236}">
                <a16:creationId xmlns:a16="http://schemas.microsoft.com/office/drawing/2014/main" id="{4F6E1055-ADD9-CD4F-A587-A566EF7C0785}"/>
              </a:ext>
            </a:extLst>
          </p:cNvPr>
          <p:cNvGrpSpPr/>
          <p:nvPr/>
        </p:nvGrpSpPr>
        <p:grpSpPr>
          <a:xfrm>
            <a:off x="403352" y="1601310"/>
            <a:ext cx="7772400" cy="765810"/>
            <a:chOff x="317500" y="317500"/>
            <a:chExt cx="7772400" cy="765810"/>
          </a:xfrm>
        </p:grpSpPr>
        <p:pic>
          <p:nvPicPr>
            <p:cNvPr id="23" name="PFE element 22">
              <a:extLst>
                <a:ext uri="{FF2B5EF4-FFF2-40B4-BE49-F238E27FC236}">
                  <a16:creationId xmlns:a16="http://schemas.microsoft.com/office/drawing/2014/main" id="{B0991996-AC1D-794A-9542-6BBB293E4816}"/>
                </a:ext>
              </a:extLst>
            </p:cNvPr>
            <p:cNvPicPr>
              <a:picLocks/>
            </p:cNvPicPr>
            <p:nvPr/>
          </p:nvPicPr>
          <p:blipFill>
            <a:blip r:embed="rId7"/>
            <a:stretch>
              <a:fillRect/>
            </a:stretch>
          </p:blipFill>
          <p:spPr>
            <a:xfrm>
              <a:off x="317500" y="317500"/>
              <a:ext cx="7772400" cy="765810"/>
            </a:xfrm>
            <a:prstGeom prst="rect">
              <a:avLst/>
            </a:prstGeom>
          </p:spPr>
        </p:pic>
        <p:sp>
          <p:nvSpPr>
            <p:cNvPr id="24" name="Shape_7">
              <a:extLst>
                <a:ext uri="{FF2B5EF4-FFF2-40B4-BE49-F238E27FC236}">
                  <a16:creationId xmlns:a16="http://schemas.microsoft.com/office/drawing/2014/main" id="{690562F5-8B2E-E144-B8EF-3A4E30496EE8}"/>
                </a:ext>
              </a:extLst>
            </p:cNvPr>
            <p:cNvSpPr/>
            <p:nvPr/>
          </p:nvSpPr>
          <p:spPr>
            <a:xfrm>
              <a:off x="317500" y="317500"/>
              <a:ext cx="777240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17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CF893C-4146-1147-B3F1-115A673B3DEF}"/>
              </a:ext>
            </a:extLst>
          </p:cNvPr>
          <p:cNvPicPr>
            <a:picLocks noChangeAspect="1"/>
          </p:cNvPicPr>
          <p:nvPr/>
        </p:nvPicPr>
        <p:blipFill rotWithShape="1">
          <a:blip r:embed="rId3">
            <a:extLst>
              <a:ext uri="{28A0092B-C50C-407E-A947-70E740481C1C}">
                <a14:useLocalDpi xmlns:a14="http://schemas.microsoft.com/office/drawing/2010/main"/>
              </a:ext>
            </a:extLst>
          </a:blip>
          <a:srcRect l="14908"/>
          <a:stretch/>
        </p:blipFill>
        <p:spPr>
          <a:xfrm>
            <a:off x="1372191" y="5535294"/>
            <a:ext cx="1455136" cy="1335024"/>
          </a:xfrm>
          <a:prstGeom prst="rect">
            <a:avLst/>
          </a:prstGeom>
          <a:ln w="6350">
            <a:noFill/>
          </a:ln>
        </p:spPr>
      </p:pic>
      <p:pic>
        <p:nvPicPr>
          <p:cNvPr id="8" name="Picture 7">
            <a:extLst>
              <a:ext uri="{FF2B5EF4-FFF2-40B4-BE49-F238E27FC236}">
                <a16:creationId xmlns:a16="http://schemas.microsoft.com/office/drawing/2014/main" id="{725A93C0-A727-594E-96AE-01429D99FD7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64697" y="2059"/>
            <a:ext cx="1284964" cy="1309816"/>
          </a:xfrm>
          <a:prstGeom prst="rect">
            <a:avLst/>
          </a:prstGeom>
        </p:spPr>
      </p:pic>
      <p:pic>
        <p:nvPicPr>
          <p:cNvPr id="10" name="Picture 9">
            <a:extLst>
              <a:ext uri="{FF2B5EF4-FFF2-40B4-BE49-F238E27FC236}">
                <a16:creationId xmlns:a16="http://schemas.microsoft.com/office/drawing/2014/main" id="{07648960-2B85-9A42-8973-32BE985EA44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42815" y="5511231"/>
            <a:ext cx="1272099" cy="1347602"/>
          </a:xfrm>
          <a:prstGeom prst="rect">
            <a:avLst/>
          </a:prstGeom>
          <a:ln w="6350">
            <a:noFill/>
          </a:ln>
        </p:spPr>
      </p:pic>
      <p:pic>
        <p:nvPicPr>
          <p:cNvPr id="18" name="Picture 17">
            <a:extLst>
              <a:ext uri="{FF2B5EF4-FFF2-40B4-BE49-F238E27FC236}">
                <a16:creationId xmlns:a16="http://schemas.microsoft.com/office/drawing/2014/main" id="{3DD8DBD9-1B82-1D42-8ECC-B3BF686BD402}"/>
              </a:ext>
            </a:extLst>
          </p:cNvPr>
          <p:cNvPicPr>
            <a:picLocks noChangeAspect="1"/>
          </p:cNvPicPr>
          <p:nvPr/>
        </p:nvPicPr>
        <p:blipFill rotWithShape="1">
          <a:blip r:embed="rId6">
            <a:extLst>
              <a:ext uri="{28A0092B-C50C-407E-A947-70E740481C1C}">
                <a14:useLocalDpi xmlns:a14="http://schemas.microsoft.com/office/drawing/2010/main"/>
              </a:ext>
            </a:extLst>
          </a:blip>
          <a:srcRect l="7872" t="1773" r="11701" b="17799"/>
          <a:stretch/>
        </p:blipFill>
        <p:spPr>
          <a:xfrm>
            <a:off x="-2497" y="5554172"/>
            <a:ext cx="1374688" cy="1309816"/>
          </a:xfrm>
          <a:prstGeom prst="rect">
            <a:avLst/>
          </a:prstGeom>
        </p:spPr>
      </p:pic>
      <p:pic>
        <p:nvPicPr>
          <p:cNvPr id="22" name="Picture 21">
            <a:extLst>
              <a:ext uri="{FF2B5EF4-FFF2-40B4-BE49-F238E27FC236}">
                <a16:creationId xmlns:a16="http://schemas.microsoft.com/office/drawing/2014/main" id="{E4E6819B-CFE6-DD4F-B2A7-DF13E8E93648}"/>
              </a:ext>
            </a:extLst>
          </p:cNvPr>
          <p:cNvPicPr>
            <a:picLocks noChangeAspect="1"/>
          </p:cNvPicPr>
          <p:nvPr/>
        </p:nvPicPr>
        <p:blipFill rotWithShape="1">
          <a:blip r:embed="rId7">
            <a:extLst>
              <a:ext uri="{28A0092B-C50C-407E-A947-70E740481C1C}">
                <a14:useLocalDpi xmlns:a14="http://schemas.microsoft.com/office/drawing/2010/main"/>
              </a:ext>
            </a:extLst>
          </a:blip>
          <a:srcRect l="-30215" t="-1652" r="6367" b="1652"/>
          <a:stretch/>
        </p:blipFill>
        <p:spPr>
          <a:xfrm>
            <a:off x="6705599" y="8443"/>
            <a:ext cx="2438401" cy="1312110"/>
          </a:xfrm>
          <a:prstGeom prst="rect">
            <a:avLst/>
          </a:prstGeom>
        </p:spPr>
      </p:pic>
      <p:pic>
        <p:nvPicPr>
          <p:cNvPr id="14" name="Picture 13">
            <a:extLst>
              <a:ext uri="{FF2B5EF4-FFF2-40B4-BE49-F238E27FC236}">
                <a16:creationId xmlns:a16="http://schemas.microsoft.com/office/drawing/2014/main" id="{4405974C-A118-7042-B1C6-341F54BD755D}"/>
              </a:ext>
            </a:extLst>
          </p:cNvPr>
          <p:cNvPicPr>
            <a:picLocks noChangeAspect="1"/>
          </p:cNvPicPr>
          <p:nvPr/>
        </p:nvPicPr>
        <p:blipFill rotWithShape="1">
          <a:blip r:embed="rId8">
            <a:extLst>
              <a:ext uri="{28A0092B-C50C-407E-A947-70E740481C1C}">
                <a14:useLocalDpi xmlns:a14="http://schemas.microsoft.com/office/drawing/2010/main"/>
              </a:ext>
            </a:extLst>
          </a:blip>
          <a:srcRect l="9094" t="5303" r="12651" b="16441"/>
          <a:stretch/>
        </p:blipFill>
        <p:spPr>
          <a:xfrm>
            <a:off x="6049661" y="0"/>
            <a:ext cx="1311875" cy="1311875"/>
          </a:xfrm>
          <a:prstGeom prst="rect">
            <a:avLst/>
          </a:prstGeom>
        </p:spPr>
      </p:pic>
      <p:sp>
        <p:nvSpPr>
          <p:cNvPr id="15" name="pfehide29" hidden="1">
            <a:extLst>
              <a:ext uri="{FF2B5EF4-FFF2-40B4-BE49-F238E27FC236}">
                <a16:creationId xmlns:a16="http://schemas.microsoft.com/office/drawing/2014/main" id="{231601CD-AA25-7A4B-B00E-70A684353BC2}"/>
              </a:ext>
            </a:extLst>
          </p:cNvPr>
          <p:cNvSpPr txBox="1"/>
          <p:nvPr/>
        </p:nvSpPr>
        <p:spPr>
          <a:xfrm>
            <a:off x="1834967" y="2218016"/>
            <a:ext cx="5925076" cy="2862322"/>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soar with wings.</a:t>
            </a:r>
          </a:p>
          <a:p>
            <a:pPr lvl="0"/>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Let me tell you why.</a:t>
            </a:r>
          </a:p>
          <a:p>
            <a:pPr lvl="0"/>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learn lots of skills that help me reach the sky.</a:t>
            </a:r>
            <a:b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others are unique. </a:t>
            </a:r>
            <a:b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learn more about everyone I meet. </a:t>
            </a:r>
          </a:p>
          <a:p>
            <a:pPr lvl="0"/>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step into their shoes and </a:t>
            </a:r>
            <a:b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see what they are going through.</a:t>
            </a:r>
          </a:p>
          <a:p>
            <a:pPr lvl="0"/>
            <a:endParaRPr lang="en-US" sz="2000" i="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89E861E2-D4AB-0C43-BF26-A606B2FFAD47}"/>
              </a:ext>
            </a:extLst>
          </p:cNvPr>
          <p:cNvGrpSpPr/>
          <p:nvPr/>
        </p:nvGrpSpPr>
        <p:grpSpPr>
          <a:xfrm>
            <a:off x="1831420" y="2218016"/>
            <a:ext cx="5932170" cy="2857500"/>
            <a:chOff x="317500" y="317500"/>
            <a:chExt cx="5932170" cy="2857500"/>
          </a:xfrm>
        </p:grpSpPr>
        <p:pic>
          <p:nvPicPr>
            <p:cNvPr id="5" name="PFE element 29">
              <a:extLst>
                <a:ext uri="{FF2B5EF4-FFF2-40B4-BE49-F238E27FC236}">
                  <a16:creationId xmlns:a16="http://schemas.microsoft.com/office/drawing/2014/main" id="{F0791901-3D5B-4749-A1CF-584425B1AE1D}"/>
                </a:ext>
              </a:extLst>
            </p:cNvPr>
            <p:cNvPicPr>
              <a:picLocks/>
            </p:cNvPicPr>
            <p:nvPr/>
          </p:nvPicPr>
          <p:blipFill>
            <a:blip r:embed="rId9"/>
            <a:stretch>
              <a:fillRect/>
            </a:stretch>
          </p:blipFill>
          <p:spPr>
            <a:xfrm>
              <a:off x="317500" y="317500"/>
              <a:ext cx="5932170" cy="2857500"/>
            </a:xfrm>
            <a:prstGeom prst="rect">
              <a:avLst/>
            </a:prstGeom>
          </p:spPr>
        </p:pic>
        <p:sp>
          <p:nvSpPr>
            <p:cNvPr id="6" name="Shape_8">
              <a:extLst>
                <a:ext uri="{FF2B5EF4-FFF2-40B4-BE49-F238E27FC236}">
                  <a16:creationId xmlns:a16="http://schemas.microsoft.com/office/drawing/2014/main" id="{BF345548-9FC9-FD4B-AEA3-BC0B197037A3}"/>
                </a:ext>
              </a:extLst>
            </p:cNvPr>
            <p:cNvSpPr/>
            <p:nvPr/>
          </p:nvSpPr>
          <p:spPr>
            <a:xfrm>
              <a:off x="317500" y="317500"/>
              <a:ext cx="5932170" cy="2857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DFF29E33-8274-214E-81A1-02284D36DAAE}"/>
              </a:ext>
            </a:extLst>
          </p:cNvPr>
          <p:cNvPicPr>
            <a:picLocks noChangeAspect="1"/>
          </p:cNvPicPr>
          <p:nvPr/>
        </p:nvPicPr>
        <p:blipFill rotWithShape="1">
          <a:blip r:embed="rId10">
            <a:extLst>
              <a:ext uri="{28A0092B-C50C-407E-A947-70E740481C1C}">
                <a14:useLocalDpi xmlns:a14="http://schemas.microsoft.com/office/drawing/2010/main"/>
              </a:ext>
            </a:extLst>
          </a:blip>
          <a:srcRect l="9919" t="11094" r="685" b="-490"/>
          <a:stretch/>
        </p:blipFill>
        <p:spPr>
          <a:xfrm>
            <a:off x="2679691" y="5544203"/>
            <a:ext cx="1323589" cy="1338693"/>
          </a:xfrm>
          <a:prstGeom prst="rect">
            <a:avLst/>
          </a:prstGeom>
        </p:spPr>
      </p:pic>
    </p:spTree>
    <p:extLst>
      <p:ext uri="{BB962C8B-B14F-4D97-AF65-F5344CB8AC3E}">
        <p14:creationId xmlns:p14="http://schemas.microsoft.com/office/powerpoint/2010/main" val="134788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FE element 31">
            <a:extLst>
              <a:ext uri="{FF2B5EF4-FFF2-40B4-BE49-F238E27FC236}">
                <a16:creationId xmlns:a16="http://schemas.microsoft.com/office/drawing/2014/main" id="{ACC3E955-4985-7A45-8F86-913FFAEDEE0A}"/>
              </a:ext>
            </a:extLst>
          </p:cNvPr>
          <p:cNvPicPr>
            <a:picLocks/>
          </p:cNvPicPr>
          <p:nvPr/>
        </p:nvPicPr>
        <p:blipFill>
          <a:blip r:embed="rId3"/>
          <a:stretch>
            <a:fillRect/>
          </a:stretch>
        </p:blipFill>
        <p:spPr>
          <a:xfrm>
            <a:off x="393192" y="1591875"/>
            <a:ext cx="7772400" cy="777240"/>
          </a:xfrm>
          <a:prstGeom prst="rect">
            <a:avLst/>
          </a:prstGeom>
        </p:spPr>
      </p:pic>
      <p:sp>
        <p:nvSpPr>
          <p:cNvPr id="4" name="Rectangle 3">
            <a:extLst>
              <a:ext uri="{FF2B5EF4-FFF2-40B4-BE49-F238E27FC236}">
                <a16:creationId xmlns:a16="http://schemas.microsoft.com/office/drawing/2014/main" id="{1E458F4A-130C-EE45-A5D8-7C40A5938CB3}"/>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pfehide33" hidden="1">
            <a:extLst>
              <a:ext uri="{FF2B5EF4-FFF2-40B4-BE49-F238E27FC236}">
                <a16:creationId xmlns:a16="http://schemas.microsoft.com/office/drawing/2014/main" id="{539AF3A4-61DC-4541-AB44-6D8DF060720A}"/>
              </a:ext>
            </a:extLst>
          </p:cNvPr>
          <p:cNvSpPr/>
          <p:nvPr/>
        </p:nvSpPr>
        <p:spPr>
          <a:xfrm>
            <a:off x="4813731" y="3809148"/>
            <a:ext cx="3140111" cy="110799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I just found out my best friend is moving away.</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a:extLst>
              <a:ext uri="{FF2B5EF4-FFF2-40B4-BE49-F238E27FC236}">
                <a16:creationId xmlns:a16="http://schemas.microsoft.com/office/drawing/2014/main" id="{96BD4106-F92E-8D4E-90CC-97CC312A599C}"/>
              </a:ext>
            </a:extLst>
          </p:cNvPr>
          <p:cNvGrpSpPr/>
          <p:nvPr/>
        </p:nvGrpSpPr>
        <p:grpSpPr>
          <a:xfrm>
            <a:off x="4813731" y="3809148"/>
            <a:ext cx="3139440" cy="1104900"/>
            <a:chOff x="317500" y="317500"/>
            <a:chExt cx="3139440" cy="1104900"/>
          </a:xfrm>
        </p:grpSpPr>
        <p:pic>
          <p:nvPicPr>
            <p:cNvPr id="15" name="PFE element 33">
              <a:extLst>
                <a:ext uri="{FF2B5EF4-FFF2-40B4-BE49-F238E27FC236}">
                  <a16:creationId xmlns:a16="http://schemas.microsoft.com/office/drawing/2014/main" id="{E69A11EE-A06D-A348-BAC9-9033941E7F0F}"/>
                </a:ext>
              </a:extLst>
            </p:cNvPr>
            <p:cNvPicPr>
              <a:picLocks/>
            </p:cNvPicPr>
            <p:nvPr/>
          </p:nvPicPr>
          <p:blipFill>
            <a:blip r:embed="rId4"/>
            <a:stretch>
              <a:fillRect/>
            </a:stretch>
          </p:blipFill>
          <p:spPr>
            <a:xfrm>
              <a:off x="317500" y="317500"/>
              <a:ext cx="3139440" cy="1104900"/>
            </a:xfrm>
            <a:prstGeom prst="rect">
              <a:avLst/>
            </a:prstGeom>
          </p:spPr>
        </p:pic>
        <p:sp>
          <p:nvSpPr>
            <p:cNvPr id="16" name="Shape_9">
              <a:extLst>
                <a:ext uri="{FF2B5EF4-FFF2-40B4-BE49-F238E27FC236}">
                  <a16:creationId xmlns:a16="http://schemas.microsoft.com/office/drawing/2014/main" id="{25DF2BB0-3092-CB47-914C-90A4C1ED4AF8}"/>
                </a:ext>
              </a:extLst>
            </p:cNvPr>
            <p:cNvSpPr/>
            <p:nvPr/>
          </p:nvSpPr>
          <p:spPr>
            <a:xfrm>
              <a:off x="317500" y="317500"/>
              <a:ext cx="3139440" cy="11049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DE30A3A-1BC9-644E-BF70-B59885B0FB0D}"/>
              </a:ext>
            </a:extLst>
          </p:cNvPr>
          <p:cNvPicPr>
            <a:picLocks noChangeAspect="1"/>
          </p:cNvPicPr>
          <p:nvPr/>
        </p:nvPicPr>
        <p:blipFill>
          <a:blip r:embed="rId5"/>
          <a:stretch>
            <a:fillRect/>
          </a:stretch>
        </p:blipFill>
        <p:spPr>
          <a:xfrm>
            <a:off x="518320" y="2306240"/>
            <a:ext cx="3178855" cy="4113812"/>
          </a:xfrm>
          <a:prstGeom prst="rect">
            <a:avLst/>
          </a:prstGeom>
          <a:ln>
            <a:solidFill>
              <a:schemeClr val="bg1">
                <a:lumMod val="75000"/>
              </a:schemeClr>
            </a:solidFill>
          </a:ln>
        </p:spPr>
      </p:pic>
      <p:sp>
        <p:nvSpPr>
          <p:cNvPr id="9" name="pfehide35" hidden="1">
            <a:extLst>
              <a:ext uri="{FF2B5EF4-FFF2-40B4-BE49-F238E27FC236}">
                <a16:creationId xmlns:a16="http://schemas.microsoft.com/office/drawing/2014/main" id="{0C4021CD-A9D2-974C-A21E-A3E564D63475}"/>
              </a:ext>
            </a:extLst>
          </p:cNvPr>
          <p:cNvSpPr/>
          <p:nvPr/>
        </p:nvSpPr>
        <p:spPr>
          <a:xfrm>
            <a:off x="4813730" y="3809148"/>
            <a:ext cx="3444750" cy="110799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I just finished the longest book I’ve ever read.</a:t>
            </a:r>
          </a:p>
        </p:txBody>
      </p:sp>
      <p:grpSp>
        <p:nvGrpSpPr>
          <p:cNvPr id="21" name="Group 20">
            <a:extLst>
              <a:ext uri="{FF2B5EF4-FFF2-40B4-BE49-F238E27FC236}">
                <a16:creationId xmlns:a16="http://schemas.microsoft.com/office/drawing/2014/main" id="{B991F7A0-F00C-AD48-9BE4-6694A298ECF3}"/>
              </a:ext>
            </a:extLst>
          </p:cNvPr>
          <p:cNvGrpSpPr/>
          <p:nvPr/>
        </p:nvGrpSpPr>
        <p:grpSpPr>
          <a:xfrm>
            <a:off x="4813730" y="3809148"/>
            <a:ext cx="3444240" cy="1104900"/>
            <a:chOff x="317500" y="317500"/>
            <a:chExt cx="3444240" cy="1104900"/>
          </a:xfrm>
        </p:grpSpPr>
        <p:pic>
          <p:nvPicPr>
            <p:cNvPr id="19" name="PFE element 35">
              <a:extLst>
                <a:ext uri="{FF2B5EF4-FFF2-40B4-BE49-F238E27FC236}">
                  <a16:creationId xmlns:a16="http://schemas.microsoft.com/office/drawing/2014/main" id="{545F7A02-8E6D-0B4E-A503-3CCEA8D753BF}"/>
                </a:ext>
              </a:extLst>
            </p:cNvPr>
            <p:cNvPicPr>
              <a:picLocks/>
            </p:cNvPicPr>
            <p:nvPr/>
          </p:nvPicPr>
          <p:blipFill>
            <a:blip r:embed="rId6"/>
            <a:stretch>
              <a:fillRect/>
            </a:stretch>
          </p:blipFill>
          <p:spPr>
            <a:xfrm>
              <a:off x="317500" y="317500"/>
              <a:ext cx="3444240" cy="1104900"/>
            </a:xfrm>
            <a:prstGeom prst="rect">
              <a:avLst/>
            </a:prstGeom>
          </p:spPr>
        </p:pic>
        <p:sp>
          <p:nvSpPr>
            <p:cNvPr id="20" name="Shape_10">
              <a:extLst>
                <a:ext uri="{FF2B5EF4-FFF2-40B4-BE49-F238E27FC236}">
                  <a16:creationId xmlns:a16="http://schemas.microsoft.com/office/drawing/2014/main" id="{0E3214DF-1485-9646-A194-AED8AC0F65B4}"/>
                </a:ext>
              </a:extLst>
            </p:cNvPr>
            <p:cNvSpPr/>
            <p:nvPr/>
          </p:nvSpPr>
          <p:spPr>
            <a:xfrm>
              <a:off x="317500" y="317500"/>
              <a:ext cx="3444240" cy="11049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36" hidden="1">
            <a:extLst>
              <a:ext uri="{FF2B5EF4-FFF2-40B4-BE49-F238E27FC236}">
                <a16:creationId xmlns:a16="http://schemas.microsoft.com/office/drawing/2014/main" id="{D3BB55AA-8CC7-2143-8953-3F18964A52AC}"/>
              </a:ext>
            </a:extLst>
          </p:cNvPr>
          <p:cNvSpPr/>
          <p:nvPr/>
        </p:nvSpPr>
        <p:spPr>
          <a:xfrm>
            <a:off x="4813729" y="3809148"/>
            <a:ext cx="3348498" cy="70788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I have to give a speech in front of the whole school.</a:t>
            </a:r>
          </a:p>
        </p:txBody>
      </p:sp>
      <p:grpSp>
        <p:nvGrpSpPr>
          <p:cNvPr id="25" name="Group 24">
            <a:extLst>
              <a:ext uri="{FF2B5EF4-FFF2-40B4-BE49-F238E27FC236}">
                <a16:creationId xmlns:a16="http://schemas.microsoft.com/office/drawing/2014/main" id="{71A7F4B3-50BA-424E-B51C-9E7989D22C55}"/>
              </a:ext>
            </a:extLst>
          </p:cNvPr>
          <p:cNvGrpSpPr/>
          <p:nvPr/>
        </p:nvGrpSpPr>
        <p:grpSpPr>
          <a:xfrm>
            <a:off x="4811578" y="3804951"/>
            <a:ext cx="3352800" cy="716280"/>
            <a:chOff x="317500" y="317500"/>
            <a:chExt cx="3352800" cy="716280"/>
          </a:xfrm>
        </p:grpSpPr>
        <p:pic>
          <p:nvPicPr>
            <p:cNvPr id="23" name="PFE element 36">
              <a:extLst>
                <a:ext uri="{FF2B5EF4-FFF2-40B4-BE49-F238E27FC236}">
                  <a16:creationId xmlns:a16="http://schemas.microsoft.com/office/drawing/2014/main" id="{ED7E6B9F-8748-5744-B515-4203EFF102FA}"/>
                </a:ext>
              </a:extLst>
            </p:cNvPr>
            <p:cNvPicPr>
              <a:picLocks/>
            </p:cNvPicPr>
            <p:nvPr/>
          </p:nvPicPr>
          <p:blipFill>
            <a:blip r:embed="rId7"/>
            <a:stretch>
              <a:fillRect/>
            </a:stretch>
          </p:blipFill>
          <p:spPr>
            <a:xfrm>
              <a:off x="317500" y="317500"/>
              <a:ext cx="3352800" cy="716280"/>
            </a:xfrm>
            <a:prstGeom prst="rect">
              <a:avLst/>
            </a:prstGeom>
          </p:spPr>
        </p:pic>
        <p:sp>
          <p:nvSpPr>
            <p:cNvPr id="24" name="Shape_11">
              <a:extLst>
                <a:ext uri="{FF2B5EF4-FFF2-40B4-BE49-F238E27FC236}">
                  <a16:creationId xmlns:a16="http://schemas.microsoft.com/office/drawing/2014/main" id="{636EADF7-94A4-F941-872E-05BC576B3749}"/>
                </a:ext>
              </a:extLst>
            </p:cNvPr>
            <p:cNvSpPr/>
            <p:nvPr/>
          </p:nvSpPr>
          <p:spPr>
            <a:xfrm>
              <a:off x="317500" y="317500"/>
              <a:ext cx="3352800" cy="7162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9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FE element 37">
            <a:extLst>
              <a:ext uri="{FF2B5EF4-FFF2-40B4-BE49-F238E27FC236}">
                <a16:creationId xmlns:a16="http://schemas.microsoft.com/office/drawing/2014/main" id="{078C2082-AABD-EB40-B18E-E6ED72A4C5DE}"/>
              </a:ext>
            </a:extLst>
          </p:cNvPr>
          <p:cNvPicPr>
            <a:picLocks/>
          </p:cNvPicPr>
          <p:nvPr/>
        </p:nvPicPr>
        <p:blipFill>
          <a:blip r:embed="rId3"/>
          <a:stretch>
            <a:fillRect/>
          </a:stretch>
        </p:blipFill>
        <p:spPr>
          <a:xfrm>
            <a:off x="393192" y="1591875"/>
            <a:ext cx="7772400" cy="777240"/>
          </a:xfrm>
          <a:prstGeom prst="rect">
            <a:avLst/>
          </a:prstGeom>
        </p:spPr>
      </p:pic>
      <p:sp>
        <p:nvSpPr>
          <p:cNvPr id="4" name="Rectangle 3">
            <a:extLst>
              <a:ext uri="{FF2B5EF4-FFF2-40B4-BE49-F238E27FC236}">
                <a16:creationId xmlns:a16="http://schemas.microsoft.com/office/drawing/2014/main" id="{1E458F4A-130C-EE45-A5D8-7C40A5938CB3}"/>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pfehide39" hidden="1">
            <a:extLst>
              <a:ext uri="{FF2B5EF4-FFF2-40B4-BE49-F238E27FC236}">
                <a16:creationId xmlns:a16="http://schemas.microsoft.com/office/drawing/2014/main" id="{C3CC2B09-0C94-2A4A-853E-07BB7662DA96}"/>
              </a:ext>
            </a:extLst>
          </p:cNvPr>
          <p:cNvSpPr>
            <a:spLocks noGrp="1"/>
          </p:cNvSpPr>
          <p:nvPr>
            <p:ph type="subTitle" idx="1"/>
          </p:nvPr>
        </p:nvSpPr>
        <p:spPr>
          <a:xfrm>
            <a:off x="5444924" y="3305083"/>
            <a:ext cx="3471959" cy="1300997"/>
          </a:xfrm>
          <a:solidFill>
            <a:schemeClr val="bg1"/>
          </a:solidFill>
        </p:spPr>
        <p:txBody>
          <a:bodyPr>
            <a:noAutofit/>
          </a:bodyPr>
          <a:lstStyle/>
          <a:p>
            <a:pPr>
              <a:lnSpc>
                <a:spcPct val="100000"/>
              </a:lnSpc>
            </a:pPr>
            <a:r>
              <a:rPr lang="en-US" sz="2000" dirty="0">
                <a:solidFill>
                  <a:srgbClr val="005B89"/>
                </a:solidFill>
              </a:rPr>
              <a:t>Were your feelings ever </a:t>
            </a:r>
            <a:r>
              <a:rPr lang="en-US" sz="2000" b="1" dirty="0">
                <a:solidFill>
                  <a:srgbClr val="005B89"/>
                </a:solidFill>
              </a:rPr>
              <a:t>similar</a:t>
            </a:r>
            <a:r>
              <a:rPr lang="en-US" sz="2000" dirty="0">
                <a:solidFill>
                  <a:srgbClr val="005B89"/>
                </a:solidFill>
              </a:rPr>
              <a:t> to your partner’s feelings?</a:t>
            </a:r>
          </a:p>
          <a:p>
            <a:pPr>
              <a:lnSpc>
                <a:spcPct val="100000"/>
              </a:lnSpc>
            </a:pPr>
            <a:endParaRPr lang="en-US" sz="2000" dirty="0">
              <a:solidFill>
                <a:srgbClr val="005B89"/>
              </a:solidFill>
            </a:endParaRPr>
          </a:p>
        </p:txBody>
      </p:sp>
      <p:grpSp>
        <p:nvGrpSpPr>
          <p:cNvPr id="17" name="Group 16">
            <a:extLst>
              <a:ext uri="{FF2B5EF4-FFF2-40B4-BE49-F238E27FC236}">
                <a16:creationId xmlns:a16="http://schemas.microsoft.com/office/drawing/2014/main" id="{16AC34C7-3950-9A4D-B0AB-9D2525E53FF8}"/>
              </a:ext>
            </a:extLst>
          </p:cNvPr>
          <p:cNvGrpSpPr/>
          <p:nvPr/>
        </p:nvGrpSpPr>
        <p:grpSpPr>
          <a:xfrm>
            <a:off x="5444924" y="3305083"/>
            <a:ext cx="3467100" cy="1310640"/>
            <a:chOff x="317500" y="317500"/>
            <a:chExt cx="3467100" cy="1310640"/>
          </a:xfrm>
        </p:grpSpPr>
        <p:pic>
          <p:nvPicPr>
            <p:cNvPr id="15" name="PFE element 39">
              <a:extLst>
                <a:ext uri="{FF2B5EF4-FFF2-40B4-BE49-F238E27FC236}">
                  <a16:creationId xmlns:a16="http://schemas.microsoft.com/office/drawing/2014/main" id="{461BFC23-6D98-CB4C-8293-7AA45A0E8E27}"/>
                </a:ext>
              </a:extLst>
            </p:cNvPr>
            <p:cNvPicPr>
              <a:picLocks/>
            </p:cNvPicPr>
            <p:nvPr/>
          </p:nvPicPr>
          <p:blipFill>
            <a:blip r:embed="rId4"/>
            <a:stretch>
              <a:fillRect/>
            </a:stretch>
          </p:blipFill>
          <p:spPr>
            <a:xfrm>
              <a:off x="317500" y="317500"/>
              <a:ext cx="3467100" cy="1310640"/>
            </a:xfrm>
            <a:prstGeom prst="rect">
              <a:avLst/>
            </a:prstGeom>
          </p:spPr>
        </p:pic>
        <p:sp>
          <p:nvSpPr>
            <p:cNvPr id="16" name="Shape_12">
              <a:extLst>
                <a:ext uri="{FF2B5EF4-FFF2-40B4-BE49-F238E27FC236}">
                  <a16:creationId xmlns:a16="http://schemas.microsoft.com/office/drawing/2014/main" id="{2F4C95E3-FDD9-4C45-B8DE-3540416903B1}"/>
                </a:ext>
              </a:extLst>
            </p:cNvPr>
            <p:cNvSpPr/>
            <p:nvPr/>
          </p:nvSpPr>
          <p:spPr>
            <a:xfrm>
              <a:off x="317500" y="317500"/>
              <a:ext cx="3467100" cy="13106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E63621B-3E0F-404E-9DD4-CF03D42ED9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522" y="2380170"/>
            <a:ext cx="4772570" cy="3179058"/>
          </a:xfrm>
          <a:prstGeom prst="rect">
            <a:avLst/>
          </a:prstGeom>
        </p:spPr>
      </p:pic>
      <p:sp>
        <p:nvSpPr>
          <p:cNvPr id="9" name="pfehide41" hidden="1">
            <a:extLst>
              <a:ext uri="{FF2B5EF4-FFF2-40B4-BE49-F238E27FC236}">
                <a16:creationId xmlns:a16="http://schemas.microsoft.com/office/drawing/2014/main" id="{C305B78C-6844-4E4E-8B43-0F43D3E407FA}"/>
              </a:ext>
            </a:extLst>
          </p:cNvPr>
          <p:cNvSpPr txBox="1">
            <a:spLocks/>
          </p:cNvSpPr>
          <p:nvPr/>
        </p:nvSpPr>
        <p:spPr>
          <a:xfrm>
            <a:off x="5455084" y="3305083"/>
            <a:ext cx="3566996" cy="1632677"/>
          </a:xfrm>
          <a:prstGeom prst="rect">
            <a:avLst/>
          </a:prstGeom>
          <a:solidFill>
            <a:schemeClr val="bg1"/>
          </a:solidFill>
        </p:spPr>
        <p:txBody>
          <a:bodyPr vert="horz" lIns="91440" tIns="45720" rIns="91440" bIns="45720" rtlCol="0">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000" dirty="0">
                <a:solidFill>
                  <a:srgbClr val="005B89"/>
                </a:solidFill>
              </a:rPr>
              <a:t>Were your feelings ever </a:t>
            </a:r>
            <a:r>
              <a:rPr lang="en-US" sz="2000" b="1" dirty="0">
                <a:solidFill>
                  <a:srgbClr val="005B89"/>
                </a:solidFill>
              </a:rPr>
              <a:t>different</a:t>
            </a:r>
            <a:r>
              <a:rPr lang="en-US" sz="2000" dirty="0">
                <a:solidFill>
                  <a:srgbClr val="005B89"/>
                </a:solidFill>
              </a:rPr>
              <a:t> from your partner’s feelings?</a:t>
            </a:r>
          </a:p>
          <a:p>
            <a:pPr>
              <a:lnSpc>
                <a:spcPct val="100000"/>
              </a:lnSpc>
            </a:pPr>
            <a:endParaRPr lang="en-US" sz="2000" dirty="0">
              <a:solidFill>
                <a:srgbClr val="005B89"/>
              </a:solidFill>
            </a:endParaRPr>
          </a:p>
        </p:txBody>
      </p:sp>
      <p:grpSp>
        <p:nvGrpSpPr>
          <p:cNvPr id="21" name="Group 20">
            <a:extLst>
              <a:ext uri="{FF2B5EF4-FFF2-40B4-BE49-F238E27FC236}">
                <a16:creationId xmlns:a16="http://schemas.microsoft.com/office/drawing/2014/main" id="{227E44FD-49CE-3444-A0AA-DD8AF858984E}"/>
              </a:ext>
            </a:extLst>
          </p:cNvPr>
          <p:cNvGrpSpPr/>
          <p:nvPr/>
        </p:nvGrpSpPr>
        <p:grpSpPr>
          <a:xfrm>
            <a:off x="5455084" y="3302272"/>
            <a:ext cx="3554730" cy="1638300"/>
            <a:chOff x="317500" y="317500"/>
            <a:chExt cx="3554730" cy="1638300"/>
          </a:xfrm>
        </p:grpSpPr>
        <p:pic>
          <p:nvPicPr>
            <p:cNvPr id="19" name="PFE element 41">
              <a:extLst>
                <a:ext uri="{FF2B5EF4-FFF2-40B4-BE49-F238E27FC236}">
                  <a16:creationId xmlns:a16="http://schemas.microsoft.com/office/drawing/2014/main" id="{4E335259-A7D3-6D4A-A4DC-3FCBF6BFB730}"/>
                </a:ext>
              </a:extLst>
            </p:cNvPr>
            <p:cNvPicPr>
              <a:picLocks/>
            </p:cNvPicPr>
            <p:nvPr/>
          </p:nvPicPr>
          <p:blipFill>
            <a:blip r:embed="rId6"/>
            <a:stretch>
              <a:fillRect/>
            </a:stretch>
          </p:blipFill>
          <p:spPr>
            <a:xfrm>
              <a:off x="317500" y="317500"/>
              <a:ext cx="3554730" cy="1638300"/>
            </a:xfrm>
            <a:prstGeom prst="rect">
              <a:avLst/>
            </a:prstGeom>
          </p:spPr>
        </p:pic>
        <p:sp>
          <p:nvSpPr>
            <p:cNvPr id="20" name="Shape_13">
              <a:extLst>
                <a:ext uri="{FF2B5EF4-FFF2-40B4-BE49-F238E27FC236}">
                  <a16:creationId xmlns:a16="http://schemas.microsoft.com/office/drawing/2014/main" id="{9DFCB988-B438-814E-8716-1E00E1F1C6F5}"/>
                </a:ext>
              </a:extLst>
            </p:cNvPr>
            <p:cNvSpPr/>
            <p:nvPr/>
          </p:nvSpPr>
          <p:spPr>
            <a:xfrm>
              <a:off x="317500" y="317500"/>
              <a:ext cx="3554730" cy="16383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42" hidden="1">
            <a:extLst>
              <a:ext uri="{FF2B5EF4-FFF2-40B4-BE49-F238E27FC236}">
                <a16:creationId xmlns:a16="http://schemas.microsoft.com/office/drawing/2014/main" id="{2A7B7A3A-7A9C-404B-BAC5-AC0B851E9EA2}"/>
              </a:ext>
            </a:extLst>
          </p:cNvPr>
          <p:cNvSpPr txBox="1">
            <a:spLocks/>
          </p:cNvSpPr>
          <p:nvPr/>
        </p:nvSpPr>
        <p:spPr>
          <a:xfrm>
            <a:off x="5455084" y="3305083"/>
            <a:ext cx="3566996" cy="2475957"/>
          </a:xfrm>
          <a:prstGeom prst="rect">
            <a:avLst/>
          </a:prstGeom>
          <a:solidFill>
            <a:schemeClr val="bg1"/>
          </a:solidFill>
        </p:spPr>
        <p:txBody>
          <a:bodyPr vert="horz" lIns="91440" tIns="45720" rIns="91440" bIns="45720" rtlCol="0">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000" dirty="0">
                <a:solidFill>
                  <a:srgbClr val="005B89"/>
                </a:solidFill>
              </a:rPr>
              <a:t>Can thinking about your own feelings help you understand how someone else feels?</a:t>
            </a:r>
          </a:p>
          <a:p>
            <a:pPr>
              <a:lnSpc>
                <a:spcPct val="100000"/>
              </a:lnSpc>
            </a:pPr>
            <a:endParaRPr lang="en-US" sz="2000" dirty="0">
              <a:solidFill>
                <a:srgbClr val="005B89"/>
              </a:solidFill>
            </a:endParaRPr>
          </a:p>
          <a:p>
            <a:pPr>
              <a:lnSpc>
                <a:spcPct val="100000"/>
              </a:lnSpc>
            </a:pPr>
            <a:endParaRPr lang="en-US" sz="2000" dirty="0">
              <a:solidFill>
                <a:srgbClr val="005B89"/>
              </a:solidFill>
            </a:endParaRPr>
          </a:p>
          <a:p>
            <a:pPr>
              <a:lnSpc>
                <a:spcPct val="100000"/>
              </a:lnSpc>
            </a:pPr>
            <a:endParaRPr lang="en-US" sz="2000" dirty="0">
              <a:solidFill>
                <a:srgbClr val="005B89"/>
              </a:solidFill>
            </a:endParaRPr>
          </a:p>
          <a:p>
            <a:pPr>
              <a:lnSpc>
                <a:spcPct val="100000"/>
              </a:lnSpc>
            </a:pPr>
            <a:endParaRPr lang="en-US" sz="2000" dirty="0">
              <a:solidFill>
                <a:srgbClr val="005B89"/>
              </a:solidFill>
            </a:endParaRPr>
          </a:p>
          <a:p>
            <a:pPr>
              <a:lnSpc>
                <a:spcPct val="100000"/>
              </a:lnSpc>
            </a:pPr>
            <a:endParaRPr lang="en-US" sz="2000" dirty="0">
              <a:solidFill>
                <a:srgbClr val="005B89"/>
              </a:solidFill>
            </a:endParaRPr>
          </a:p>
          <a:p>
            <a:pPr>
              <a:lnSpc>
                <a:spcPct val="100000"/>
              </a:lnSpc>
            </a:pPr>
            <a:endParaRPr lang="en-US" sz="2000" dirty="0">
              <a:solidFill>
                <a:srgbClr val="005B89"/>
              </a:solidFill>
            </a:endParaRPr>
          </a:p>
        </p:txBody>
      </p:sp>
      <p:grpSp>
        <p:nvGrpSpPr>
          <p:cNvPr id="25" name="Group 24">
            <a:extLst>
              <a:ext uri="{FF2B5EF4-FFF2-40B4-BE49-F238E27FC236}">
                <a16:creationId xmlns:a16="http://schemas.microsoft.com/office/drawing/2014/main" id="{C091FA83-3C26-414D-95DC-37689FB88AA4}"/>
              </a:ext>
            </a:extLst>
          </p:cNvPr>
          <p:cNvGrpSpPr/>
          <p:nvPr/>
        </p:nvGrpSpPr>
        <p:grpSpPr>
          <a:xfrm>
            <a:off x="5455084" y="3305083"/>
            <a:ext cx="3554730" cy="2476500"/>
            <a:chOff x="317500" y="317500"/>
            <a:chExt cx="3554730" cy="2476500"/>
          </a:xfrm>
        </p:grpSpPr>
        <p:pic>
          <p:nvPicPr>
            <p:cNvPr id="23" name="PFE element 42">
              <a:extLst>
                <a:ext uri="{FF2B5EF4-FFF2-40B4-BE49-F238E27FC236}">
                  <a16:creationId xmlns:a16="http://schemas.microsoft.com/office/drawing/2014/main" id="{E4D4ED10-10B0-C84D-A235-E39D9400A09F}"/>
                </a:ext>
              </a:extLst>
            </p:cNvPr>
            <p:cNvPicPr>
              <a:picLocks/>
            </p:cNvPicPr>
            <p:nvPr/>
          </p:nvPicPr>
          <p:blipFill>
            <a:blip r:embed="rId7"/>
            <a:stretch>
              <a:fillRect/>
            </a:stretch>
          </p:blipFill>
          <p:spPr>
            <a:xfrm>
              <a:off x="317500" y="317500"/>
              <a:ext cx="3554730" cy="2476500"/>
            </a:xfrm>
            <a:prstGeom prst="rect">
              <a:avLst/>
            </a:prstGeom>
          </p:spPr>
        </p:pic>
        <p:sp>
          <p:nvSpPr>
            <p:cNvPr id="24" name="Shape_14">
              <a:extLst>
                <a:ext uri="{FF2B5EF4-FFF2-40B4-BE49-F238E27FC236}">
                  <a16:creationId xmlns:a16="http://schemas.microsoft.com/office/drawing/2014/main" id="{A860F07E-5B91-984E-8FE2-68F4236E2A10}"/>
                </a:ext>
              </a:extLst>
            </p:cNvPr>
            <p:cNvSpPr/>
            <p:nvPr/>
          </p:nvSpPr>
          <p:spPr>
            <a:xfrm>
              <a:off x="317500" y="317500"/>
              <a:ext cx="3554730" cy="2476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529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BDD7C52-450D-B442-A220-FFBB697A5B5A}"/>
              </a:ext>
            </a:extLst>
          </p:cNvPr>
          <p:cNvPicPr>
            <a:picLocks noChangeAspect="1"/>
          </p:cNvPicPr>
          <p:nvPr/>
        </p:nvPicPr>
        <p:blipFill rotWithShape="1">
          <a:blip r:embed="rId3">
            <a:extLst>
              <a:ext uri="{28A0092B-C50C-407E-A947-70E740481C1C}">
                <a14:useLocalDpi xmlns:a14="http://schemas.microsoft.com/office/drawing/2010/main"/>
              </a:ext>
            </a:extLst>
          </a:blip>
          <a:srcRect t="182" r="8120" b="7938"/>
          <a:stretch/>
        </p:blipFill>
        <p:spPr>
          <a:xfrm>
            <a:off x="1341121" y="5537433"/>
            <a:ext cx="1345455" cy="1335024"/>
          </a:xfrm>
          <a:prstGeom prst="rect">
            <a:avLst/>
          </a:prstGeom>
          <a:ln w="6350">
            <a:noFill/>
          </a:ln>
        </p:spPr>
      </p:pic>
      <p:pic>
        <p:nvPicPr>
          <p:cNvPr id="6" name="PFE element 44">
            <a:extLst>
              <a:ext uri="{FF2B5EF4-FFF2-40B4-BE49-F238E27FC236}">
                <a16:creationId xmlns:a16="http://schemas.microsoft.com/office/drawing/2014/main" id="{2538A501-7529-364E-BCED-382B095CAFF1}"/>
              </a:ext>
            </a:extLst>
          </p:cNvPr>
          <p:cNvPicPr>
            <a:picLocks/>
          </p:cNvPicPr>
          <p:nvPr/>
        </p:nvPicPr>
        <p:blipFill>
          <a:blip r:embed="rId4"/>
          <a:stretch>
            <a:fillRect/>
          </a:stretch>
        </p:blipFill>
        <p:spPr>
          <a:xfrm>
            <a:off x="1831420" y="2218016"/>
            <a:ext cx="5932170" cy="2857500"/>
          </a:xfrm>
          <a:prstGeom prst="rect">
            <a:avLst/>
          </a:prstGeom>
        </p:spPr>
      </p:pic>
      <p:pic>
        <p:nvPicPr>
          <p:cNvPr id="25" name="Picture 24">
            <a:extLst>
              <a:ext uri="{FF2B5EF4-FFF2-40B4-BE49-F238E27FC236}">
                <a16:creationId xmlns:a16="http://schemas.microsoft.com/office/drawing/2014/main" id="{D653D96C-6DE7-764E-A63E-D670BF89F300}"/>
              </a:ext>
            </a:extLst>
          </p:cNvPr>
          <p:cNvPicPr>
            <a:picLocks noChangeAspect="1"/>
          </p:cNvPicPr>
          <p:nvPr/>
        </p:nvPicPr>
        <p:blipFill rotWithShape="1">
          <a:blip r:embed="rId5">
            <a:extLst>
              <a:ext uri="{28A0092B-C50C-407E-A947-70E740481C1C}">
                <a14:useLocalDpi xmlns:a14="http://schemas.microsoft.com/office/drawing/2010/main"/>
              </a:ext>
            </a:extLst>
          </a:blip>
          <a:srcRect l="4684"/>
          <a:stretch/>
        </p:blipFill>
        <p:spPr>
          <a:xfrm>
            <a:off x="6452686" y="80"/>
            <a:ext cx="1307357" cy="1310560"/>
          </a:xfrm>
          <a:prstGeom prst="rect">
            <a:avLst/>
          </a:prstGeom>
          <a:ln w="6350">
            <a:noFill/>
          </a:ln>
        </p:spPr>
      </p:pic>
      <p:pic>
        <p:nvPicPr>
          <p:cNvPr id="11" name="Picture 10">
            <a:extLst>
              <a:ext uri="{FF2B5EF4-FFF2-40B4-BE49-F238E27FC236}">
                <a16:creationId xmlns:a16="http://schemas.microsoft.com/office/drawing/2014/main" id="{4AB2685B-3B9B-ED4E-A172-A67192ACB82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672081" y="5535980"/>
            <a:ext cx="1351281" cy="1333629"/>
          </a:xfrm>
          <a:prstGeom prst="rect">
            <a:avLst/>
          </a:prstGeom>
        </p:spPr>
      </p:pic>
      <p:pic>
        <p:nvPicPr>
          <p:cNvPr id="31" name="Picture 30">
            <a:extLst>
              <a:ext uri="{FF2B5EF4-FFF2-40B4-BE49-F238E27FC236}">
                <a16:creationId xmlns:a16="http://schemas.microsoft.com/office/drawing/2014/main" id="{233D5ECB-69A9-AA4D-A73B-32BB9915BA4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627333" y="-2887"/>
            <a:ext cx="1402080" cy="1313527"/>
          </a:xfrm>
          <a:prstGeom prst="rect">
            <a:avLst/>
          </a:prstGeom>
        </p:spPr>
      </p:pic>
      <p:pic>
        <p:nvPicPr>
          <p:cNvPr id="33" name="Picture 32">
            <a:extLst>
              <a:ext uri="{FF2B5EF4-FFF2-40B4-BE49-F238E27FC236}">
                <a16:creationId xmlns:a16="http://schemas.microsoft.com/office/drawing/2014/main" id="{33DB4BC4-B95B-8143-B146-1C58DA58C01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029413" y="0"/>
            <a:ext cx="1423273" cy="1310640"/>
          </a:xfrm>
          <a:prstGeom prst="rect">
            <a:avLst/>
          </a:prstGeom>
        </p:spPr>
      </p:pic>
      <p:pic>
        <p:nvPicPr>
          <p:cNvPr id="35" name="Picture 34">
            <a:extLst>
              <a:ext uri="{FF2B5EF4-FFF2-40B4-BE49-F238E27FC236}">
                <a16:creationId xmlns:a16="http://schemas.microsoft.com/office/drawing/2014/main" id="{2D6F1030-E95B-274D-A3F1-70EFE147B5C5}"/>
              </a:ext>
            </a:extLst>
          </p:cNvPr>
          <p:cNvPicPr>
            <a:picLocks noChangeAspect="1"/>
          </p:cNvPicPr>
          <p:nvPr/>
        </p:nvPicPr>
        <p:blipFill rotWithShape="1">
          <a:blip r:embed="rId9">
            <a:extLst>
              <a:ext uri="{28A0092B-C50C-407E-A947-70E740481C1C}">
                <a14:useLocalDpi xmlns:a14="http://schemas.microsoft.com/office/drawing/2010/main"/>
              </a:ext>
            </a:extLst>
          </a:blip>
          <a:srcRect l="8848" r="22758"/>
          <a:stretch/>
        </p:blipFill>
        <p:spPr>
          <a:xfrm flipH="1">
            <a:off x="0" y="5539266"/>
            <a:ext cx="1341121" cy="1327061"/>
          </a:xfrm>
          <a:prstGeom prst="rect">
            <a:avLst/>
          </a:prstGeom>
        </p:spPr>
      </p:pic>
      <p:pic>
        <p:nvPicPr>
          <p:cNvPr id="37" name="Picture 36">
            <a:extLst>
              <a:ext uri="{FF2B5EF4-FFF2-40B4-BE49-F238E27FC236}">
                <a16:creationId xmlns:a16="http://schemas.microsoft.com/office/drawing/2014/main" id="{FD4877DE-81C6-954E-BFE4-0B5DC84B7993}"/>
              </a:ext>
            </a:extLst>
          </p:cNvPr>
          <p:cNvPicPr>
            <a:picLocks noChangeAspect="1"/>
          </p:cNvPicPr>
          <p:nvPr/>
        </p:nvPicPr>
        <p:blipFill rotWithShape="1">
          <a:blip r:embed="rId10">
            <a:extLst>
              <a:ext uri="{28A0092B-C50C-407E-A947-70E740481C1C}">
                <a14:useLocalDpi xmlns:a14="http://schemas.microsoft.com/office/drawing/2010/main"/>
              </a:ext>
            </a:extLst>
          </a:blip>
          <a:srcRect r="666" b="666"/>
          <a:stretch/>
        </p:blipFill>
        <p:spPr>
          <a:xfrm>
            <a:off x="4008244" y="5527040"/>
            <a:ext cx="1391920" cy="1333628"/>
          </a:xfrm>
          <a:prstGeom prst="rect">
            <a:avLst/>
          </a:prstGeom>
        </p:spPr>
      </p:pic>
      <p:pic>
        <p:nvPicPr>
          <p:cNvPr id="41" name="Picture 40">
            <a:extLst>
              <a:ext uri="{FF2B5EF4-FFF2-40B4-BE49-F238E27FC236}">
                <a16:creationId xmlns:a16="http://schemas.microsoft.com/office/drawing/2014/main" id="{D7D00DD1-0E9E-E64A-95C8-E053911F78DC}"/>
              </a:ext>
            </a:extLst>
          </p:cNvPr>
          <p:cNvPicPr>
            <a:picLocks noChangeAspect="1"/>
          </p:cNvPicPr>
          <p:nvPr/>
        </p:nvPicPr>
        <p:blipFill rotWithShape="1">
          <a:blip r:embed="rId11">
            <a:extLst>
              <a:ext uri="{28A0092B-C50C-407E-A947-70E740481C1C}">
                <a14:useLocalDpi xmlns:a14="http://schemas.microsoft.com/office/drawing/2010/main"/>
              </a:ext>
            </a:extLst>
          </a:blip>
          <a:srcRect l="18741" t="924" b="-924"/>
          <a:stretch/>
        </p:blipFill>
        <p:spPr>
          <a:xfrm flipH="1">
            <a:off x="7760043" y="3387"/>
            <a:ext cx="1386994" cy="1307253"/>
          </a:xfrm>
          <a:prstGeom prst="rect">
            <a:avLst/>
          </a:prstGeom>
        </p:spPr>
      </p:pic>
      <p:cxnSp>
        <p:nvCxnSpPr>
          <p:cNvPr id="49" name="Straight Connector 48">
            <a:extLst>
              <a:ext uri="{FF2B5EF4-FFF2-40B4-BE49-F238E27FC236}">
                <a16:creationId xmlns:a16="http://schemas.microsoft.com/office/drawing/2014/main" id="{C8EE9490-15EB-1245-9F22-8F5DF51DD862}"/>
              </a:ext>
            </a:extLst>
          </p:cNvPr>
          <p:cNvCxnSpPr/>
          <p:nvPr/>
        </p:nvCxnSpPr>
        <p:spPr>
          <a:xfrm>
            <a:off x="4632960" y="3769360"/>
            <a:ext cx="762000" cy="0"/>
          </a:xfrm>
          <a:prstGeom prst="line">
            <a:avLst/>
          </a:prstGeom>
          <a:ln w="19050">
            <a:solidFill>
              <a:srgbClr val="005B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9">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5A88"/>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7" ma:contentTypeDescription="Create a new document." ma:contentTypeScope="" ma:versionID="374f772c39dd90476ca6362ffb33a326">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1d4f8fd3078afd6fa601b97a66d2f80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Thumbnail xmlns="0b5f8546-f232-423b-b5ab-b50858856574">
      <Url xsi:nil="true"/>
      <Description xsi:nil="true"/>
    </Thumbnai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5E623A-5183-4058-9BA4-63AEDFB970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3589DD-34FB-4995-8418-1190E39AF981}">
  <ds:schemaRefs>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openxmlformats.org/package/2006/metadata/core-properties"/>
    <ds:schemaRef ds:uri="2f80ae54-6d9f-4f2a-b7e8-58987361d6c8"/>
    <ds:schemaRef ds:uri="http://purl.org/dc/elements/1.1/"/>
    <ds:schemaRef ds:uri="http://schemas.microsoft.com/office/infopath/2007/PartnerControls"/>
    <ds:schemaRef ds:uri="0b5f8546-f232-423b-b5ab-b50858856574"/>
    <ds:schemaRef ds:uri="http://schemas.microsoft.com/sharepoint/v3"/>
  </ds:schemaRefs>
</ds:datastoreItem>
</file>

<file path=customXml/itemProps3.xml><?xml version="1.0" encoding="utf-8"?>
<ds:datastoreItem xmlns:ds="http://schemas.openxmlformats.org/officeDocument/2006/customXml" ds:itemID="{B1433532-96D3-4A56-8F53-16A09FF364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8953</TotalTime>
  <Words>5679</Words>
  <Application>Microsoft Office PowerPoint</Application>
  <PresentationFormat>On-screen Show (4:3)</PresentationFormat>
  <Paragraphs>343</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What are you thinking about?</vt:lpstr>
      <vt:lpstr>PowerPoint Presentation</vt:lpstr>
      <vt:lpstr>PowerPoint Presentation</vt:lpstr>
      <vt:lpstr>PowerPoint Presentation</vt:lpstr>
      <vt:lpstr>PowerPoint Presentation</vt:lpstr>
      <vt:lpstr>Is everyone unique?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Feedback</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507</cp:revision>
  <dcterms:created xsi:type="dcterms:W3CDTF">2018-10-31T19:03:45Z</dcterms:created>
  <dcterms:modified xsi:type="dcterms:W3CDTF">2020-11-11T22:03:46Z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